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32" r:id="rId1"/>
  </p:sldMasterIdLst>
  <p:notesMasterIdLst>
    <p:notesMasterId r:id="rId38"/>
  </p:notesMasterIdLst>
  <p:sldIdLst>
    <p:sldId id="256" r:id="rId2"/>
    <p:sldId id="257" r:id="rId3"/>
    <p:sldId id="259" r:id="rId4"/>
    <p:sldId id="260" r:id="rId5"/>
    <p:sldId id="346" r:id="rId6"/>
    <p:sldId id="303" r:id="rId7"/>
    <p:sldId id="304" r:id="rId8"/>
    <p:sldId id="258" r:id="rId9"/>
    <p:sldId id="307" r:id="rId10"/>
    <p:sldId id="308" r:id="rId11"/>
    <p:sldId id="309" r:id="rId12"/>
    <p:sldId id="310" r:id="rId13"/>
    <p:sldId id="311" r:id="rId14"/>
    <p:sldId id="313" r:id="rId15"/>
    <p:sldId id="314" r:id="rId16"/>
    <p:sldId id="315" r:id="rId17"/>
    <p:sldId id="316" r:id="rId18"/>
    <p:sldId id="317" r:id="rId19"/>
    <p:sldId id="344" r:id="rId20"/>
    <p:sldId id="343" r:id="rId21"/>
    <p:sldId id="339" r:id="rId22"/>
    <p:sldId id="319" r:id="rId23"/>
    <p:sldId id="341" r:id="rId24"/>
    <p:sldId id="340" r:id="rId25"/>
    <p:sldId id="345" r:id="rId26"/>
    <p:sldId id="329" r:id="rId27"/>
    <p:sldId id="331" r:id="rId28"/>
    <p:sldId id="336" r:id="rId29"/>
    <p:sldId id="333" r:id="rId30"/>
    <p:sldId id="332" r:id="rId31"/>
    <p:sldId id="330" r:id="rId32"/>
    <p:sldId id="338" r:id="rId33"/>
    <p:sldId id="342" r:id="rId34"/>
    <p:sldId id="327" r:id="rId35"/>
    <p:sldId id="347" r:id="rId36"/>
    <p:sldId id="30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D21566-C267-43C7-B2CC-7551BE1EE149}" v="249" dt="2024-05-07T12:02:42.261"/>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85613" autoAdjust="0"/>
  </p:normalViewPr>
  <p:slideViewPr>
    <p:cSldViewPr snapToGrid="0">
      <p:cViewPr>
        <p:scale>
          <a:sx n="75" d="100"/>
          <a:sy n="75" d="100"/>
        </p:scale>
        <p:origin x="520"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likova Tatiana" userId="26e54d7d441f6583" providerId="LiveId" clId="{BED21566-C267-43C7-B2CC-7551BE1EE149}"/>
    <pc:docChg chg="undo redo custSel addSld delSld modSld sldOrd">
      <pc:chgData name="Lelikova Tatiana" userId="26e54d7d441f6583" providerId="LiveId" clId="{BED21566-C267-43C7-B2CC-7551BE1EE149}" dt="2024-05-07T12:12:42.725" v="7375" actId="20577"/>
      <pc:docMkLst>
        <pc:docMk/>
      </pc:docMkLst>
      <pc:sldChg chg="modSp mod">
        <pc:chgData name="Lelikova Tatiana" userId="26e54d7d441f6583" providerId="LiveId" clId="{BED21566-C267-43C7-B2CC-7551BE1EE149}" dt="2024-05-02T19:54:58.226" v="3958" actId="20577"/>
        <pc:sldMkLst>
          <pc:docMk/>
          <pc:sldMk cId="2708550206" sldId="256"/>
        </pc:sldMkLst>
        <pc:spChg chg="mod">
          <ac:chgData name="Lelikova Tatiana" userId="26e54d7d441f6583" providerId="LiveId" clId="{BED21566-C267-43C7-B2CC-7551BE1EE149}" dt="2024-05-02T19:54:42.069" v="3921" actId="20577"/>
          <ac:spMkLst>
            <pc:docMk/>
            <pc:sldMk cId="2708550206" sldId="256"/>
            <ac:spMk id="2" creationId="{21C309E4-EEF8-2FDF-493B-6DC1F6A10B7A}"/>
          </ac:spMkLst>
        </pc:spChg>
        <pc:spChg chg="mod">
          <ac:chgData name="Lelikova Tatiana" userId="26e54d7d441f6583" providerId="LiveId" clId="{BED21566-C267-43C7-B2CC-7551BE1EE149}" dt="2024-05-02T19:54:58.226" v="3958" actId="20577"/>
          <ac:spMkLst>
            <pc:docMk/>
            <pc:sldMk cId="2708550206" sldId="256"/>
            <ac:spMk id="3" creationId="{0F11D6BB-5E73-6DD5-90AB-DF6994B162B7}"/>
          </ac:spMkLst>
        </pc:spChg>
      </pc:sldChg>
      <pc:sldChg chg="modSp mod">
        <pc:chgData name="Lelikova Tatiana" userId="26e54d7d441f6583" providerId="LiveId" clId="{BED21566-C267-43C7-B2CC-7551BE1EE149}" dt="2024-05-07T10:27:29.513" v="6974" actId="20577"/>
        <pc:sldMkLst>
          <pc:docMk/>
          <pc:sldMk cId="365201827" sldId="257"/>
        </pc:sldMkLst>
        <pc:spChg chg="mod">
          <ac:chgData name="Lelikova Tatiana" userId="26e54d7d441f6583" providerId="LiveId" clId="{BED21566-C267-43C7-B2CC-7551BE1EE149}" dt="2024-05-07T10:27:29.513" v="6974" actId="20577"/>
          <ac:spMkLst>
            <pc:docMk/>
            <pc:sldMk cId="365201827" sldId="257"/>
            <ac:spMk id="2" creationId="{A10E077F-D07B-8585-0EC3-814CB9F695B2}"/>
          </ac:spMkLst>
        </pc:spChg>
        <pc:spChg chg="mod">
          <ac:chgData name="Lelikova Tatiana" userId="26e54d7d441f6583" providerId="LiveId" clId="{BED21566-C267-43C7-B2CC-7551BE1EE149}" dt="2024-05-02T19:56:32.571" v="4073" actId="20577"/>
          <ac:spMkLst>
            <pc:docMk/>
            <pc:sldMk cId="365201827" sldId="257"/>
            <ac:spMk id="3" creationId="{A027A0AF-980A-FCA1-681E-D22BBCED2CC8}"/>
          </ac:spMkLst>
        </pc:spChg>
      </pc:sldChg>
      <pc:sldChg chg="modSp mod ord">
        <pc:chgData name="Lelikova Tatiana" userId="26e54d7d441f6583" providerId="LiveId" clId="{BED21566-C267-43C7-B2CC-7551BE1EE149}" dt="2024-05-07T11:31:32.777" v="7219" actId="20577"/>
        <pc:sldMkLst>
          <pc:docMk/>
          <pc:sldMk cId="361139094" sldId="258"/>
        </pc:sldMkLst>
        <pc:spChg chg="mod">
          <ac:chgData name="Lelikova Tatiana" userId="26e54d7d441f6583" providerId="LiveId" clId="{BED21566-C267-43C7-B2CC-7551BE1EE149}" dt="2024-05-02T20:01:16.028" v="4200" actId="404"/>
          <ac:spMkLst>
            <pc:docMk/>
            <pc:sldMk cId="361139094" sldId="258"/>
            <ac:spMk id="2" creationId="{C9A9E33D-DC14-627C-5971-390F5ABDF33E}"/>
          </ac:spMkLst>
        </pc:spChg>
        <pc:spChg chg="mod">
          <ac:chgData name="Lelikova Tatiana" userId="26e54d7d441f6583" providerId="LiveId" clId="{BED21566-C267-43C7-B2CC-7551BE1EE149}" dt="2024-05-07T11:31:32.777" v="7219" actId="20577"/>
          <ac:spMkLst>
            <pc:docMk/>
            <pc:sldMk cId="361139094" sldId="258"/>
            <ac:spMk id="3" creationId="{3EA879B3-78C8-B153-953B-D48770982213}"/>
          </ac:spMkLst>
        </pc:spChg>
      </pc:sldChg>
      <pc:sldChg chg="modSp mod">
        <pc:chgData name="Lelikova Tatiana" userId="26e54d7d441f6583" providerId="LiveId" clId="{BED21566-C267-43C7-B2CC-7551BE1EE149}" dt="2024-05-06T10:49:01.780" v="6858" actId="6549"/>
        <pc:sldMkLst>
          <pc:docMk/>
          <pc:sldMk cId="1561351977" sldId="259"/>
        </pc:sldMkLst>
        <pc:spChg chg="mod">
          <ac:chgData name="Lelikova Tatiana" userId="26e54d7d441f6583" providerId="LiveId" clId="{BED21566-C267-43C7-B2CC-7551BE1EE149}" dt="2024-05-06T10:08:56.169" v="6430" actId="20577"/>
          <ac:spMkLst>
            <pc:docMk/>
            <pc:sldMk cId="1561351977" sldId="259"/>
            <ac:spMk id="3" creationId="{4B04F265-D418-4306-8607-ABBB7B7AC575}"/>
          </ac:spMkLst>
        </pc:spChg>
        <pc:spChg chg="mod">
          <ac:chgData name="Lelikova Tatiana" userId="26e54d7d441f6583" providerId="LiveId" clId="{BED21566-C267-43C7-B2CC-7551BE1EE149}" dt="2024-05-06T10:49:01.780" v="6858" actId="6549"/>
          <ac:spMkLst>
            <pc:docMk/>
            <pc:sldMk cId="1561351977" sldId="259"/>
            <ac:spMk id="7" creationId="{BC289059-5106-432D-9AC0-A0CFC2401782}"/>
          </ac:spMkLst>
        </pc:spChg>
        <pc:graphicFrameChg chg="mod">
          <ac:chgData name="Lelikova Tatiana" userId="26e54d7d441f6583" providerId="LiveId" clId="{BED21566-C267-43C7-B2CC-7551BE1EE149}" dt="2024-05-02T19:57:47.433" v="4111" actId="20577"/>
          <ac:graphicFrameMkLst>
            <pc:docMk/>
            <pc:sldMk cId="1561351977" sldId="259"/>
            <ac:graphicFrameMk id="6" creationId="{AB4BC25C-570D-496B-B4D1-6853150A45D4}"/>
          </ac:graphicFrameMkLst>
        </pc:graphicFrameChg>
      </pc:sldChg>
      <pc:sldChg chg="addSp delSp modSp mod delAnim modAnim">
        <pc:chgData name="Lelikova Tatiana" userId="26e54d7d441f6583" providerId="LiveId" clId="{BED21566-C267-43C7-B2CC-7551BE1EE149}" dt="2024-05-06T10:49:08.335" v="6863" actId="6549"/>
        <pc:sldMkLst>
          <pc:docMk/>
          <pc:sldMk cId="1724627620" sldId="260"/>
        </pc:sldMkLst>
        <pc:spChg chg="mod">
          <ac:chgData name="Lelikova Tatiana" userId="26e54d7d441f6583" providerId="LiveId" clId="{BED21566-C267-43C7-B2CC-7551BE1EE149}" dt="2024-05-02T19:58:32.257" v="4134" actId="20577"/>
          <ac:spMkLst>
            <pc:docMk/>
            <pc:sldMk cId="1724627620" sldId="260"/>
            <ac:spMk id="3" creationId="{4B04F265-D418-4306-8607-ABBB7B7AC575}"/>
          </ac:spMkLst>
        </pc:spChg>
        <pc:spChg chg="mod">
          <ac:chgData name="Lelikova Tatiana" userId="26e54d7d441f6583" providerId="LiveId" clId="{BED21566-C267-43C7-B2CC-7551BE1EE149}" dt="2024-05-06T10:49:08.335" v="6863" actId="6549"/>
          <ac:spMkLst>
            <pc:docMk/>
            <pc:sldMk cId="1724627620" sldId="260"/>
            <ac:spMk id="6" creationId="{F4D13EA2-7D63-4683-B006-1AE90E6A8113}"/>
          </ac:spMkLst>
        </pc:spChg>
        <pc:spChg chg="mod">
          <ac:chgData name="Lelikova Tatiana" userId="26e54d7d441f6583" providerId="LiveId" clId="{BED21566-C267-43C7-B2CC-7551BE1EE149}" dt="2024-05-02T19:58:06.224" v="4128" actId="20577"/>
          <ac:spMkLst>
            <pc:docMk/>
            <pc:sldMk cId="1724627620" sldId="260"/>
            <ac:spMk id="16" creationId="{E0E41558-DF84-429B-86AF-A509AC86FEDC}"/>
          </ac:spMkLst>
        </pc:spChg>
        <pc:picChg chg="add mod ord">
          <ac:chgData name="Lelikova Tatiana" userId="26e54d7d441f6583" providerId="LiveId" clId="{BED21566-C267-43C7-B2CC-7551BE1EE149}" dt="2024-05-06T10:16:44.865" v="6479" actId="1076"/>
          <ac:picMkLst>
            <pc:docMk/>
            <pc:sldMk cId="1724627620" sldId="260"/>
            <ac:picMk id="4" creationId="{3F60C862-9C12-0A72-EA6A-2903D6E92EEE}"/>
          </ac:picMkLst>
        </pc:picChg>
        <pc:picChg chg="add del mod ord">
          <ac:chgData name="Lelikova Tatiana" userId="26e54d7d441f6583" providerId="LiveId" clId="{BED21566-C267-43C7-B2CC-7551BE1EE149}" dt="2024-05-06T10:16:40.288" v="6478" actId="478"/>
          <ac:picMkLst>
            <pc:docMk/>
            <pc:sldMk cId="1724627620" sldId="260"/>
            <ac:picMk id="7" creationId="{1179C1D3-1E43-AB7F-C1DF-17C9CC1D0EFB}"/>
          </ac:picMkLst>
        </pc:picChg>
        <pc:picChg chg="del">
          <ac:chgData name="Lelikova Tatiana" userId="26e54d7d441f6583" providerId="LiveId" clId="{BED21566-C267-43C7-B2CC-7551BE1EE149}" dt="2024-05-06T10:10:18.119" v="6433" actId="478"/>
          <ac:picMkLst>
            <pc:docMk/>
            <pc:sldMk cId="1724627620" sldId="260"/>
            <ac:picMk id="9" creationId="{FE1C626B-DE51-484F-9944-5F5EC0DBF43D}"/>
          </ac:picMkLst>
        </pc:picChg>
        <pc:picChg chg="add del mod ord">
          <ac:chgData name="Lelikova Tatiana" userId="26e54d7d441f6583" providerId="LiveId" clId="{BED21566-C267-43C7-B2CC-7551BE1EE149}" dt="2024-05-06T10:16:39.642" v="6477" actId="478"/>
          <ac:picMkLst>
            <pc:docMk/>
            <pc:sldMk cId="1724627620" sldId="260"/>
            <ac:picMk id="10" creationId="{66EBD01A-CA07-0D5D-4D0E-FC3B458E6768}"/>
          </ac:picMkLst>
        </pc:picChg>
        <pc:picChg chg="del">
          <ac:chgData name="Lelikova Tatiana" userId="26e54d7d441f6583" providerId="LiveId" clId="{BED21566-C267-43C7-B2CC-7551BE1EE149}" dt="2024-05-06T10:10:17.202" v="6432" actId="478"/>
          <ac:picMkLst>
            <pc:docMk/>
            <pc:sldMk cId="1724627620" sldId="260"/>
            <ac:picMk id="11" creationId="{DBA57591-275B-4404-B895-8774107CEFE9}"/>
          </ac:picMkLst>
        </pc:picChg>
        <pc:picChg chg="del">
          <ac:chgData name="Lelikova Tatiana" userId="26e54d7d441f6583" providerId="LiveId" clId="{BED21566-C267-43C7-B2CC-7551BE1EE149}" dt="2024-05-06T10:10:16.092" v="6431" actId="478"/>
          <ac:picMkLst>
            <pc:docMk/>
            <pc:sldMk cId="1724627620" sldId="260"/>
            <ac:picMk id="13" creationId="{5B00AAB8-16DD-425A-9B00-7F5706F12228}"/>
          </ac:picMkLst>
        </pc:picChg>
      </pc:sldChg>
      <pc:sldChg chg="modSp mod modNotesTx">
        <pc:chgData name="Lelikova Tatiana" userId="26e54d7d441f6583" providerId="LiveId" clId="{BED21566-C267-43C7-B2CC-7551BE1EE149}" dt="2024-05-07T10:28:50.082" v="6976" actId="20577"/>
        <pc:sldMkLst>
          <pc:docMk/>
          <pc:sldMk cId="3799906239" sldId="303"/>
        </pc:sldMkLst>
        <pc:spChg chg="mod">
          <ac:chgData name="Lelikova Tatiana" userId="26e54d7d441f6583" providerId="LiveId" clId="{BED21566-C267-43C7-B2CC-7551BE1EE149}" dt="2024-05-02T19:58:58.554" v="4137" actId="20577"/>
          <ac:spMkLst>
            <pc:docMk/>
            <pc:sldMk cId="3799906239" sldId="303"/>
            <ac:spMk id="2" creationId="{2769D95B-8BBD-9FF0-88F9-EB54AF8223DC}"/>
          </ac:spMkLst>
        </pc:spChg>
        <pc:spChg chg="mod">
          <ac:chgData name="Lelikova Tatiana" userId="26e54d7d441f6583" providerId="LiveId" clId="{BED21566-C267-43C7-B2CC-7551BE1EE149}" dt="2024-05-03T13:58:18.621" v="4417" actId="20577"/>
          <ac:spMkLst>
            <pc:docMk/>
            <pc:sldMk cId="3799906239" sldId="303"/>
            <ac:spMk id="3" creationId="{720B0D0A-169D-C7B8-B0DA-09D038E75F9C}"/>
          </ac:spMkLst>
        </pc:spChg>
        <pc:spChg chg="mod">
          <ac:chgData name="Lelikova Tatiana" userId="26e54d7d441f6583" providerId="LiveId" clId="{BED21566-C267-43C7-B2CC-7551BE1EE149}" dt="2024-05-06T10:49:21.962" v="6875" actId="20577"/>
          <ac:spMkLst>
            <pc:docMk/>
            <pc:sldMk cId="3799906239" sldId="303"/>
            <ac:spMk id="4" creationId="{CF4ABA66-73E8-3F03-2747-D5EF2F98AF28}"/>
          </ac:spMkLst>
        </pc:spChg>
      </pc:sldChg>
      <pc:sldChg chg="modSp mod ord modNotesTx">
        <pc:chgData name="Lelikova Tatiana" userId="26e54d7d441f6583" providerId="LiveId" clId="{BED21566-C267-43C7-B2CC-7551BE1EE149}" dt="2024-05-06T10:33:25.328" v="6854" actId="313"/>
        <pc:sldMkLst>
          <pc:docMk/>
          <pc:sldMk cId="2718071407" sldId="304"/>
        </pc:sldMkLst>
        <pc:spChg chg="mod">
          <ac:chgData name="Lelikova Tatiana" userId="26e54d7d441f6583" providerId="LiveId" clId="{BED21566-C267-43C7-B2CC-7551BE1EE149}" dt="2024-05-03T13:52:42.284" v="4358" actId="20577"/>
          <ac:spMkLst>
            <pc:docMk/>
            <pc:sldMk cId="2718071407" sldId="304"/>
            <ac:spMk id="2" creationId="{04B2C4D5-9092-A364-7F0D-2DA5CC0C9B95}"/>
          </ac:spMkLst>
        </pc:spChg>
        <pc:spChg chg="mod">
          <ac:chgData name="Lelikova Tatiana" userId="26e54d7d441f6583" providerId="LiveId" clId="{BED21566-C267-43C7-B2CC-7551BE1EE149}" dt="2024-05-03T14:00:53.818" v="4425" actId="113"/>
          <ac:spMkLst>
            <pc:docMk/>
            <pc:sldMk cId="2718071407" sldId="304"/>
            <ac:spMk id="3" creationId="{DE480589-A5F8-399B-0952-ADD9F76205F5}"/>
          </ac:spMkLst>
        </pc:spChg>
        <pc:spChg chg="mod">
          <ac:chgData name="Lelikova Tatiana" userId="26e54d7d441f6583" providerId="LiveId" clId="{BED21566-C267-43C7-B2CC-7551BE1EE149}" dt="2024-05-06T10:33:20.174" v="6848" actId="313"/>
          <ac:spMkLst>
            <pc:docMk/>
            <pc:sldMk cId="2718071407" sldId="304"/>
            <ac:spMk id="14" creationId="{DCF2590F-52E0-D635-8E93-5443654CBDEC}"/>
          </ac:spMkLst>
        </pc:spChg>
        <pc:spChg chg="mod">
          <ac:chgData name="Lelikova Tatiana" userId="26e54d7d441f6583" providerId="LiveId" clId="{BED21566-C267-43C7-B2CC-7551BE1EE149}" dt="2024-05-06T10:33:22.853" v="6851" actId="313"/>
          <ac:spMkLst>
            <pc:docMk/>
            <pc:sldMk cId="2718071407" sldId="304"/>
            <ac:spMk id="17" creationId="{EE85CE82-BA86-60F4-F3D1-413FE9710052}"/>
          </ac:spMkLst>
        </pc:spChg>
        <pc:spChg chg="mod">
          <ac:chgData name="Lelikova Tatiana" userId="26e54d7d441f6583" providerId="LiveId" clId="{BED21566-C267-43C7-B2CC-7551BE1EE149}" dt="2024-05-06T10:33:25.328" v="6854" actId="313"/>
          <ac:spMkLst>
            <pc:docMk/>
            <pc:sldMk cId="2718071407" sldId="304"/>
            <ac:spMk id="20" creationId="{1D54DFB8-C1B5-CBAB-2241-D9075A0A89BA}"/>
          </ac:spMkLst>
        </pc:spChg>
        <pc:graphicFrameChg chg="modGraphic">
          <ac:chgData name="Lelikova Tatiana" userId="26e54d7d441f6583" providerId="LiveId" clId="{BED21566-C267-43C7-B2CC-7551BE1EE149}" dt="2024-05-06T10:18:42.363" v="6481" actId="20577"/>
          <ac:graphicFrameMkLst>
            <pc:docMk/>
            <pc:sldMk cId="2718071407" sldId="304"/>
            <ac:graphicFrameMk id="12" creationId="{62D0B292-FA10-9D6E-A7D4-8BB562F8FDDF}"/>
          </ac:graphicFrameMkLst>
        </pc:graphicFrameChg>
        <pc:graphicFrameChg chg="modGraphic">
          <ac:chgData name="Lelikova Tatiana" userId="26e54d7d441f6583" providerId="LiveId" clId="{BED21566-C267-43C7-B2CC-7551BE1EE149}" dt="2024-05-06T10:18:46.314" v="6484" actId="20577"/>
          <ac:graphicFrameMkLst>
            <pc:docMk/>
            <pc:sldMk cId="2718071407" sldId="304"/>
            <ac:graphicFrameMk id="15" creationId="{4C316E72-E5D8-62AA-5613-008D5107C8D9}"/>
          </ac:graphicFrameMkLst>
        </pc:graphicFrameChg>
        <pc:graphicFrameChg chg="modGraphic">
          <ac:chgData name="Lelikova Tatiana" userId="26e54d7d441f6583" providerId="LiveId" clId="{BED21566-C267-43C7-B2CC-7551BE1EE149}" dt="2024-05-06T10:19:17.748" v="6487" actId="20577"/>
          <ac:graphicFrameMkLst>
            <pc:docMk/>
            <pc:sldMk cId="2718071407" sldId="304"/>
            <ac:graphicFrameMk id="18" creationId="{1E1EBE4E-0D3B-2F5C-D0E9-C804696AEC9F}"/>
          </ac:graphicFrameMkLst>
        </pc:graphicFrameChg>
      </pc:sldChg>
      <pc:sldChg chg="modSp mod">
        <pc:chgData name="Lelikova Tatiana" userId="26e54d7d441f6583" providerId="LiveId" clId="{BED21566-C267-43C7-B2CC-7551BE1EE149}" dt="2024-05-03T17:00:24.532" v="5966" actId="12"/>
        <pc:sldMkLst>
          <pc:docMk/>
          <pc:sldMk cId="131917740" sldId="305"/>
        </pc:sldMkLst>
        <pc:spChg chg="mod">
          <ac:chgData name="Lelikova Tatiana" userId="26e54d7d441f6583" providerId="LiveId" clId="{BED21566-C267-43C7-B2CC-7551BE1EE149}" dt="2024-05-03T17:00:18.640" v="5965" actId="20577"/>
          <ac:spMkLst>
            <pc:docMk/>
            <pc:sldMk cId="131917740" sldId="305"/>
            <ac:spMk id="2" creationId="{252DCC8D-AE0A-6327-E823-3DDE0CCA2F18}"/>
          </ac:spMkLst>
        </pc:spChg>
        <pc:spChg chg="mod">
          <ac:chgData name="Lelikova Tatiana" userId="26e54d7d441f6583" providerId="LiveId" clId="{BED21566-C267-43C7-B2CC-7551BE1EE149}" dt="2024-05-03T17:00:24.532" v="5966" actId="12"/>
          <ac:spMkLst>
            <pc:docMk/>
            <pc:sldMk cId="131917740" sldId="305"/>
            <ac:spMk id="3" creationId="{CC5FA044-EB56-F89C-6FEC-62BB2225E02A}"/>
          </ac:spMkLst>
        </pc:spChg>
      </pc:sldChg>
      <pc:sldChg chg="modSp del mod modShow">
        <pc:chgData name="Lelikova Tatiana" userId="26e54d7d441f6583" providerId="LiveId" clId="{BED21566-C267-43C7-B2CC-7551BE1EE149}" dt="2024-05-07T11:33:47.783" v="7240" actId="2696"/>
        <pc:sldMkLst>
          <pc:docMk/>
          <pc:sldMk cId="3999861612" sldId="306"/>
        </pc:sldMkLst>
        <pc:spChg chg="mod">
          <ac:chgData name="Lelikova Tatiana" userId="26e54d7d441f6583" providerId="LiveId" clId="{BED21566-C267-43C7-B2CC-7551BE1EE149}" dt="2024-05-07T11:33:23.570" v="7238" actId="20577"/>
          <ac:spMkLst>
            <pc:docMk/>
            <pc:sldMk cId="3999861612" sldId="306"/>
            <ac:spMk id="2" creationId="{4C9E8CF1-BB76-74C4-1A0E-95098A0A4369}"/>
          </ac:spMkLst>
        </pc:spChg>
        <pc:spChg chg="mod">
          <ac:chgData name="Lelikova Tatiana" userId="26e54d7d441f6583" providerId="LiveId" clId="{BED21566-C267-43C7-B2CC-7551BE1EE149}" dt="2024-05-02T20:06:25.615" v="4326" actId="113"/>
          <ac:spMkLst>
            <pc:docMk/>
            <pc:sldMk cId="3999861612" sldId="306"/>
            <ac:spMk id="3" creationId="{C920DE16-C34D-9CFD-8E07-46332D15F485}"/>
          </ac:spMkLst>
        </pc:spChg>
      </pc:sldChg>
      <pc:sldChg chg="modSp mod modNotesTx">
        <pc:chgData name="Lelikova Tatiana" userId="26e54d7d441f6583" providerId="LiveId" clId="{BED21566-C267-43C7-B2CC-7551BE1EE149}" dt="2024-05-06T10:19:34.077" v="6499" actId="20577"/>
        <pc:sldMkLst>
          <pc:docMk/>
          <pc:sldMk cId="1267114833" sldId="307"/>
        </pc:sldMkLst>
        <pc:spChg chg="mod">
          <ac:chgData name="Lelikova Tatiana" userId="26e54d7d441f6583" providerId="LiveId" clId="{BED21566-C267-43C7-B2CC-7551BE1EE149}" dt="2024-05-03T14:02:25.366" v="4447" actId="20577"/>
          <ac:spMkLst>
            <pc:docMk/>
            <pc:sldMk cId="1267114833" sldId="307"/>
            <ac:spMk id="2" creationId="{45340066-D8D4-3B17-245B-55C135DC19DC}"/>
          </ac:spMkLst>
        </pc:spChg>
        <pc:spChg chg="mod">
          <ac:chgData name="Lelikova Tatiana" userId="26e54d7d441f6583" providerId="LiveId" clId="{BED21566-C267-43C7-B2CC-7551BE1EE149}" dt="2024-05-06T10:19:34.077" v="6499" actId="20577"/>
          <ac:spMkLst>
            <pc:docMk/>
            <pc:sldMk cId="1267114833" sldId="307"/>
            <ac:spMk id="7" creationId="{F8AD53D4-D335-9C18-74FF-54548360C15A}"/>
          </ac:spMkLst>
        </pc:spChg>
      </pc:sldChg>
      <pc:sldChg chg="addSp modSp mod modNotesTx">
        <pc:chgData name="Lelikova Tatiana" userId="26e54d7d441f6583" providerId="LiveId" clId="{BED21566-C267-43C7-B2CC-7551BE1EE149}" dt="2024-05-07T11:36:41.287" v="7248" actId="20577"/>
        <pc:sldMkLst>
          <pc:docMk/>
          <pc:sldMk cId="4240466819" sldId="308"/>
        </pc:sldMkLst>
        <pc:spChg chg="mod">
          <ac:chgData name="Lelikova Tatiana" userId="26e54d7d441f6583" providerId="LiveId" clId="{BED21566-C267-43C7-B2CC-7551BE1EE149}" dt="2024-05-07T11:36:41.287" v="7248" actId="20577"/>
          <ac:spMkLst>
            <pc:docMk/>
            <pc:sldMk cId="4240466819" sldId="308"/>
            <ac:spMk id="2" creationId="{815E630C-6FD4-EDC6-4CB6-B15D74189066}"/>
          </ac:spMkLst>
        </pc:spChg>
        <pc:spChg chg="add mod">
          <ac:chgData name="Lelikova Tatiana" userId="26e54d7d441f6583" providerId="LiveId" clId="{BED21566-C267-43C7-B2CC-7551BE1EE149}" dt="2024-05-03T14:43:16.145" v="4836" actId="313"/>
          <ac:spMkLst>
            <pc:docMk/>
            <pc:sldMk cId="4240466819" sldId="308"/>
            <ac:spMk id="5" creationId="{E24E9CC2-61FF-66B7-5BB6-5C34CCB1B14A}"/>
          </ac:spMkLst>
        </pc:spChg>
        <pc:spChg chg="mod">
          <ac:chgData name="Lelikova Tatiana" userId="26e54d7d441f6583" providerId="LiveId" clId="{BED21566-C267-43C7-B2CC-7551BE1EE149}" dt="2024-05-07T10:31:20.128" v="6977" actId="1076"/>
          <ac:spMkLst>
            <pc:docMk/>
            <pc:sldMk cId="4240466819" sldId="308"/>
            <ac:spMk id="14" creationId="{A361D87F-D5D8-17B0-4878-43171A8F680B}"/>
          </ac:spMkLst>
        </pc:spChg>
        <pc:spChg chg="mod">
          <ac:chgData name="Lelikova Tatiana" userId="26e54d7d441f6583" providerId="LiveId" clId="{BED21566-C267-43C7-B2CC-7551BE1EE149}" dt="2024-05-06T10:33:03.253" v="6840" actId="313"/>
          <ac:spMkLst>
            <pc:docMk/>
            <pc:sldMk cId="4240466819" sldId="308"/>
            <ac:spMk id="17" creationId="{A817312F-E388-0663-2E55-10478C775F36}"/>
          </ac:spMkLst>
        </pc:spChg>
        <pc:spChg chg="mod">
          <ac:chgData name="Lelikova Tatiana" userId="26e54d7d441f6583" providerId="LiveId" clId="{BED21566-C267-43C7-B2CC-7551BE1EE149}" dt="2024-05-06T10:33:08.574" v="6845" actId="313"/>
          <ac:spMkLst>
            <pc:docMk/>
            <pc:sldMk cId="4240466819" sldId="308"/>
            <ac:spMk id="20" creationId="{B139E245-5416-59D2-8BDA-34F5277C168B}"/>
          </ac:spMkLst>
        </pc:spChg>
        <pc:graphicFrameChg chg="mod modGraphic">
          <ac:chgData name="Lelikova Tatiana" userId="26e54d7d441f6583" providerId="LiveId" clId="{BED21566-C267-43C7-B2CC-7551BE1EE149}" dt="2024-05-07T11:09:41.390" v="7081" actId="14100"/>
          <ac:graphicFrameMkLst>
            <pc:docMk/>
            <pc:sldMk cId="4240466819" sldId="308"/>
            <ac:graphicFrameMk id="12" creationId="{F8251E0D-59A0-27C2-3D6C-78408EA70EA5}"/>
          </ac:graphicFrameMkLst>
        </pc:graphicFrameChg>
        <pc:graphicFrameChg chg="modGraphic">
          <ac:chgData name="Lelikova Tatiana" userId="26e54d7d441f6583" providerId="LiveId" clId="{BED21566-C267-43C7-B2CC-7551BE1EE149}" dt="2024-05-06T10:20:20.902" v="6507" actId="114"/>
          <ac:graphicFrameMkLst>
            <pc:docMk/>
            <pc:sldMk cId="4240466819" sldId="308"/>
            <ac:graphicFrameMk id="15" creationId="{1B71C520-02B6-B588-EBEC-D303D8D9DC8D}"/>
          </ac:graphicFrameMkLst>
        </pc:graphicFrameChg>
        <pc:graphicFrameChg chg="mod modGraphic">
          <ac:chgData name="Lelikova Tatiana" userId="26e54d7d441f6583" providerId="LiveId" clId="{BED21566-C267-43C7-B2CC-7551BE1EE149}" dt="2024-05-06T10:20:23.677" v="6508" actId="114"/>
          <ac:graphicFrameMkLst>
            <pc:docMk/>
            <pc:sldMk cId="4240466819" sldId="308"/>
            <ac:graphicFrameMk id="18" creationId="{4F3B5ADA-42F4-94FE-60C8-9B4DE8BDE2C2}"/>
          </ac:graphicFrameMkLst>
        </pc:graphicFrameChg>
      </pc:sldChg>
      <pc:sldChg chg="addSp modSp mod">
        <pc:chgData name="Lelikova Tatiana" userId="26e54d7d441f6583" providerId="LiveId" clId="{BED21566-C267-43C7-B2CC-7551BE1EE149}" dt="2024-05-07T11:38:20.681" v="7255" actId="20577"/>
        <pc:sldMkLst>
          <pc:docMk/>
          <pc:sldMk cId="2275005007" sldId="309"/>
        </pc:sldMkLst>
        <pc:spChg chg="mod">
          <ac:chgData name="Lelikova Tatiana" userId="26e54d7d441f6583" providerId="LiveId" clId="{BED21566-C267-43C7-B2CC-7551BE1EE149}" dt="2024-05-03T14:04:49.542" v="4516" actId="403"/>
          <ac:spMkLst>
            <pc:docMk/>
            <pc:sldMk cId="2275005007" sldId="309"/>
            <ac:spMk id="2" creationId="{815E630C-6FD4-EDC6-4CB6-B15D74189066}"/>
          </ac:spMkLst>
        </pc:spChg>
        <pc:spChg chg="add mod">
          <ac:chgData name="Lelikova Tatiana" userId="26e54d7d441f6583" providerId="LiveId" clId="{BED21566-C267-43C7-B2CC-7551BE1EE149}" dt="2024-05-07T11:38:20.681" v="7255" actId="20577"/>
          <ac:spMkLst>
            <pc:docMk/>
            <pc:sldMk cId="2275005007" sldId="309"/>
            <ac:spMk id="6" creationId="{21108FA3-2D8D-9DFF-AE4C-FB16F8A2D501}"/>
          </ac:spMkLst>
        </pc:spChg>
        <pc:spChg chg="mod">
          <ac:chgData name="Lelikova Tatiana" userId="26e54d7d441f6583" providerId="LiveId" clId="{BED21566-C267-43C7-B2CC-7551BE1EE149}" dt="2024-05-06T10:32:41.639" v="6812" actId="313"/>
          <ac:spMkLst>
            <pc:docMk/>
            <pc:sldMk cId="2275005007" sldId="309"/>
            <ac:spMk id="14" creationId="{A361D87F-D5D8-17B0-4878-43171A8F680B}"/>
          </ac:spMkLst>
        </pc:spChg>
        <pc:graphicFrameChg chg="mod modGraphic">
          <ac:chgData name="Lelikova Tatiana" userId="26e54d7d441f6583" providerId="LiveId" clId="{BED21566-C267-43C7-B2CC-7551BE1EE149}" dt="2024-05-07T10:38:47.941" v="6990" actId="20577"/>
          <ac:graphicFrameMkLst>
            <pc:docMk/>
            <pc:sldMk cId="2275005007" sldId="309"/>
            <ac:graphicFrameMk id="3" creationId="{2D2EFDE3-CA23-159E-E1E8-A9F9BE285D0F}"/>
          </ac:graphicFrameMkLst>
        </pc:graphicFrameChg>
      </pc:sldChg>
      <pc:sldChg chg="modSp mod">
        <pc:chgData name="Lelikova Tatiana" userId="26e54d7d441f6583" providerId="LiveId" clId="{BED21566-C267-43C7-B2CC-7551BE1EE149}" dt="2024-05-07T11:08:23.347" v="7074" actId="20577"/>
        <pc:sldMkLst>
          <pc:docMk/>
          <pc:sldMk cId="3522542515" sldId="310"/>
        </pc:sldMkLst>
        <pc:spChg chg="mod">
          <ac:chgData name="Lelikova Tatiana" userId="26e54d7d441f6583" providerId="LiveId" clId="{BED21566-C267-43C7-B2CC-7551BE1EE149}" dt="2024-05-03T14:05:42.559" v="4518" actId="255"/>
          <ac:spMkLst>
            <pc:docMk/>
            <pc:sldMk cId="3522542515" sldId="310"/>
            <ac:spMk id="2" creationId="{815E630C-6FD4-EDC6-4CB6-B15D74189066}"/>
          </ac:spMkLst>
        </pc:spChg>
        <pc:spChg chg="mod">
          <ac:chgData name="Lelikova Tatiana" userId="26e54d7d441f6583" providerId="LiveId" clId="{BED21566-C267-43C7-B2CC-7551BE1EE149}" dt="2024-05-06T10:32:35.589" v="6806" actId="313"/>
          <ac:spMkLst>
            <pc:docMk/>
            <pc:sldMk cId="3522542515" sldId="310"/>
            <ac:spMk id="9" creationId="{37E0FACB-CF53-2B93-3F3D-E6B41326B107}"/>
          </ac:spMkLst>
        </pc:spChg>
        <pc:graphicFrameChg chg="modGraphic">
          <ac:chgData name="Lelikova Tatiana" userId="26e54d7d441f6583" providerId="LiveId" clId="{BED21566-C267-43C7-B2CC-7551BE1EE149}" dt="2024-05-07T11:08:23.347" v="7074" actId="20577"/>
          <ac:graphicFrameMkLst>
            <pc:docMk/>
            <pc:sldMk cId="3522542515" sldId="310"/>
            <ac:graphicFrameMk id="7" creationId="{48D6ED91-19A7-C11C-D6E1-2E27A0DAC3CC}"/>
          </ac:graphicFrameMkLst>
        </pc:graphicFrameChg>
      </pc:sldChg>
      <pc:sldChg chg="modSp mod">
        <pc:chgData name="Lelikova Tatiana" userId="26e54d7d441f6583" providerId="LiveId" clId="{BED21566-C267-43C7-B2CC-7551BE1EE149}" dt="2024-05-07T11:08:09.837" v="7068" actId="14734"/>
        <pc:sldMkLst>
          <pc:docMk/>
          <pc:sldMk cId="4220131956" sldId="311"/>
        </pc:sldMkLst>
        <pc:spChg chg="mod">
          <ac:chgData name="Lelikova Tatiana" userId="26e54d7d441f6583" providerId="LiveId" clId="{BED21566-C267-43C7-B2CC-7551BE1EE149}" dt="2024-05-03T14:05:50.492" v="4520"/>
          <ac:spMkLst>
            <pc:docMk/>
            <pc:sldMk cId="4220131956" sldId="311"/>
            <ac:spMk id="2" creationId="{815E630C-6FD4-EDC6-4CB6-B15D74189066}"/>
          </ac:spMkLst>
        </pc:spChg>
        <pc:spChg chg="mod">
          <ac:chgData name="Lelikova Tatiana" userId="26e54d7d441f6583" providerId="LiveId" clId="{BED21566-C267-43C7-B2CC-7551BE1EE149}" dt="2024-05-06T10:32:29.088" v="6800" actId="313"/>
          <ac:spMkLst>
            <pc:docMk/>
            <pc:sldMk cId="4220131956" sldId="311"/>
            <ac:spMk id="6" creationId="{032C91B2-4A98-9A91-EAFC-964A49AD821F}"/>
          </ac:spMkLst>
        </pc:spChg>
        <pc:graphicFrameChg chg="modGraphic">
          <ac:chgData name="Lelikova Tatiana" userId="26e54d7d441f6583" providerId="LiveId" clId="{BED21566-C267-43C7-B2CC-7551BE1EE149}" dt="2024-05-07T11:08:09.837" v="7068" actId="14734"/>
          <ac:graphicFrameMkLst>
            <pc:docMk/>
            <pc:sldMk cId="4220131956" sldId="311"/>
            <ac:graphicFrameMk id="3" creationId="{B35A7AC4-9644-6D40-3FE0-3637C93EF22A}"/>
          </ac:graphicFrameMkLst>
        </pc:graphicFrameChg>
      </pc:sldChg>
      <pc:sldChg chg="addSp modSp mod">
        <pc:chgData name="Lelikova Tatiana" userId="26e54d7d441f6583" providerId="LiveId" clId="{BED21566-C267-43C7-B2CC-7551BE1EE149}" dt="2024-05-07T11:07:44.611" v="7057" actId="14734"/>
        <pc:sldMkLst>
          <pc:docMk/>
          <pc:sldMk cId="100785839" sldId="313"/>
        </pc:sldMkLst>
        <pc:spChg chg="mod">
          <ac:chgData name="Lelikova Tatiana" userId="26e54d7d441f6583" providerId="LiveId" clId="{BED21566-C267-43C7-B2CC-7551BE1EE149}" dt="2024-05-03T14:06:07.554" v="4522" actId="255"/>
          <ac:spMkLst>
            <pc:docMk/>
            <pc:sldMk cId="100785839" sldId="313"/>
            <ac:spMk id="2" creationId="{815E630C-6FD4-EDC6-4CB6-B15D74189066}"/>
          </ac:spMkLst>
        </pc:spChg>
        <pc:spChg chg="add mod">
          <ac:chgData name="Lelikova Tatiana" userId="26e54d7d441f6583" providerId="LiveId" clId="{BED21566-C267-43C7-B2CC-7551BE1EE149}" dt="2024-05-03T14:33:16.333" v="4799" actId="20577"/>
          <ac:spMkLst>
            <pc:docMk/>
            <pc:sldMk cId="100785839" sldId="313"/>
            <ac:spMk id="3" creationId="{9E0C0E0A-CFC3-9B17-DA61-4414741EC4C6}"/>
          </ac:spMkLst>
        </pc:spChg>
        <pc:spChg chg="mod">
          <ac:chgData name="Lelikova Tatiana" userId="26e54d7d441f6583" providerId="LiveId" clId="{BED21566-C267-43C7-B2CC-7551BE1EE149}" dt="2024-05-06T10:32:19.303" v="6791" actId="313"/>
          <ac:spMkLst>
            <pc:docMk/>
            <pc:sldMk cId="100785839" sldId="313"/>
            <ac:spMk id="6" creationId="{032C91B2-4A98-9A91-EAFC-964A49AD821F}"/>
          </ac:spMkLst>
        </pc:spChg>
        <pc:spChg chg="mod">
          <ac:chgData name="Lelikova Tatiana" userId="26e54d7d441f6583" providerId="LiveId" clId="{BED21566-C267-43C7-B2CC-7551BE1EE149}" dt="2024-05-06T10:32:22.579" v="6794" actId="313"/>
          <ac:spMkLst>
            <pc:docMk/>
            <pc:sldMk cId="100785839" sldId="313"/>
            <ac:spMk id="9" creationId="{AE3BC9C4-3067-C34C-39A7-82044FCE5748}"/>
          </ac:spMkLst>
        </pc:spChg>
        <pc:graphicFrameChg chg="modGraphic">
          <ac:chgData name="Lelikova Tatiana" userId="26e54d7d441f6583" providerId="LiveId" clId="{BED21566-C267-43C7-B2CC-7551BE1EE149}" dt="2024-05-07T11:07:20.019" v="7045" actId="14734"/>
          <ac:graphicFrameMkLst>
            <pc:docMk/>
            <pc:sldMk cId="100785839" sldId="313"/>
            <ac:graphicFrameMk id="5" creationId="{175E1331-6333-DC17-BDEA-5A3062A9F67A}"/>
          </ac:graphicFrameMkLst>
        </pc:graphicFrameChg>
        <pc:graphicFrameChg chg="mod modGraphic">
          <ac:chgData name="Lelikova Tatiana" userId="26e54d7d441f6583" providerId="LiveId" clId="{BED21566-C267-43C7-B2CC-7551BE1EE149}" dt="2024-05-07T11:07:44.611" v="7057" actId="14734"/>
          <ac:graphicFrameMkLst>
            <pc:docMk/>
            <pc:sldMk cId="100785839" sldId="313"/>
            <ac:graphicFrameMk id="7" creationId="{20026529-C634-A51E-4FF1-2108E77A5EC6}"/>
          </ac:graphicFrameMkLst>
        </pc:graphicFrameChg>
      </pc:sldChg>
      <pc:sldChg chg="modSp mod">
        <pc:chgData name="Lelikova Tatiana" userId="26e54d7d441f6583" providerId="LiveId" clId="{BED21566-C267-43C7-B2CC-7551BE1EE149}" dt="2024-05-06T10:32:13.953" v="6788" actId="313"/>
        <pc:sldMkLst>
          <pc:docMk/>
          <pc:sldMk cId="3246067220" sldId="314"/>
        </pc:sldMkLst>
        <pc:spChg chg="mod">
          <ac:chgData name="Lelikova Tatiana" userId="26e54d7d441f6583" providerId="LiveId" clId="{BED21566-C267-43C7-B2CC-7551BE1EE149}" dt="2024-05-03T14:08:20.501" v="4559" actId="255"/>
          <ac:spMkLst>
            <pc:docMk/>
            <pc:sldMk cId="3246067220" sldId="314"/>
            <ac:spMk id="2" creationId="{815E630C-6FD4-EDC6-4CB6-B15D74189066}"/>
          </ac:spMkLst>
        </pc:spChg>
        <pc:spChg chg="mod">
          <ac:chgData name="Lelikova Tatiana" userId="26e54d7d441f6583" providerId="LiveId" clId="{BED21566-C267-43C7-B2CC-7551BE1EE149}" dt="2024-05-06T10:32:10.509" v="6785" actId="313"/>
          <ac:spMkLst>
            <pc:docMk/>
            <pc:sldMk cId="3246067220" sldId="314"/>
            <ac:spMk id="10" creationId="{CA080FC4-5ADA-2195-FF24-5D2DDF348BC1}"/>
          </ac:spMkLst>
        </pc:spChg>
        <pc:spChg chg="mod">
          <ac:chgData name="Lelikova Tatiana" userId="26e54d7d441f6583" providerId="LiveId" clId="{BED21566-C267-43C7-B2CC-7551BE1EE149}" dt="2024-05-06T10:32:13.953" v="6788" actId="313"/>
          <ac:spMkLst>
            <pc:docMk/>
            <pc:sldMk cId="3246067220" sldId="314"/>
            <ac:spMk id="13" creationId="{84429B5A-493F-4DFB-F469-E98AD5613571}"/>
          </ac:spMkLst>
        </pc:spChg>
        <pc:graphicFrameChg chg="modGraphic">
          <ac:chgData name="Lelikova Tatiana" userId="26e54d7d441f6583" providerId="LiveId" clId="{BED21566-C267-43C7-B2CC-7551BE1EE149}" dt="2024-05-06T10:21:15.078" v="6563" actId="114"/>
          <ac:graphicFrameMkLst>
            <pc:docMk/>
            <pc:sldMk cId="3246067220" sldId="314"/>
            <ac:graphicFrameMk id="3" creationId="{7BE88C3D-B3BB-B809-2335-AA5339B4A3CF}"/>
          </ac:graphicFrameMkLst>
        </pc:graphicFrameChg>
        <pc:graphicFrameChg chg="modGraphic">
          <ac:chgData name="Lelikova Tatiana" userId="26e54d7d441f6583" providerId="LiveId" clId="{BED21566-C267-43C7-B2CC-7551BE1EE149}" dt="2024-05-06T10:21:21.497" v="6568" actId="114"/>
          <ac:graphicFrameMkLst>
            <pc:docMk/>
            <pc:sldMk cId="3246067220" sldId="314"/>
            <ac:graphicFrameMk id="11" creationId="{4ACF8B31-804B-5331-4EB3-B26096AE3B00}"/>
          </ac:graphicFrameMkLst>
        </pc:graphicFrameChg>
      </pc:sldChg>
      <pc:sldChg chg="modSp mod">
        <pc:chgData name="Lelikova Tatiana" userId="26e54d7d441f6583" providerId="LiveId" clId="{BED21566-C267-43C7-B2CC-7551BE1EE149}" dt="2024-05-07T11:06:51.676" v="7039" actId="20577"/>
        <pc:sldMkLst>
          <pc:docMk/>
          <pc:sldMk cId="4113164688" sldId="315"/>
        </pc:sldMkLst>
        <pc:spChg chg="mod">
          <ac:chgData name="Lelikova Tatiana" userId="26e54d7d441f6583" providerId="LiveId" clId="{BED21566-C267-43C7-B2CC-7551BE1EE149}" dt="2024-05-07T10:42:00.180" v="6996"/>
          <ac:spMkLst>
            <pc:docMk/>
            <pc:sldMk cId="4113164688" sldId="315"/>
            <ac:spMk id="2" creationId="{815E630C-6FD4-EDC6-4CB6-B15D74189066}"/>
          </ac:spMkLst>
        </pc:spChg>
        <pc:spChg chg="mod">
          <ac:chgData name="Lelikova Tatiana" userId="26e54d7d441f6583" providerId="LiveId" clId="{BED21566-C267-43C7-B2CC-7551BE1EE149}" dt="2024-05-06T10:32:01.659" v="6782" actId="313"/>
          <ac:spMkLst>
            <pc:docMk/>
            <pc:sldMk cId="4113164688" sldId="315"/>
            <ac:spMk id="20" creationId="{517B343B-9691-4C8C-432A-00991C4AE5F6}"/>
          </ac:spMkLst>
        </pc:spChg>
        <pc:graphicFrameChg chg="modGraphic">
          <ac:chgData name="Lelikova Tatiana" userId="26e54d7d441f6583" providerId="LiveId" clId="{BED21566-C267-43C7-B2CC-7551BE1EE149}" dt="2024-05-07T11:06:51.676" v="7039" actId="20577"/>
          <ac:graphicFrameMkLst>
            <pc:docMk/>
            <pc:sldMk cId="4113164688" sldId="315"/>
            <ac:graphicFrameMk id="16" creationId="{09CA1228-426F-CE23-72CB-DE1E5EE3CCF2}"/>
          </ac:graphicFrameMkLst>
        </pc:graphicFrameChg>
      </pc:sldChg>
      <pc:sldChg chg="modSp mod">
        <pc:chgData name="Lelikova Tatiana" userId="26e54d7d441f6583" providerId="LiveId" clId="{BED21566-C267-43C7-B2CC-7551BE1EE149}" dt="2024-05-07T11:38:44.825" v="7256" actId="14734"/>
        <pc:sldMkLst>
          <pc:docMk/>
          <pc:sldMk cId="204179309" sldId="316"/>
        </pc:sldMkLst>
        <pc:spChg chg="mod">
          <ac:chgData name="Lelikova Tatiana" userId="26e54d7d441f6583" providerId="LiveId" clId="{BED21566-C267-43C7-B2CC-7551BE1EE149}" dt="2024-05-03T14:08:52.242" v="4563"/>
          <ac:spMkLst>
            <pc:docMk/>
            <pc:sldMk cId="204179309" sldId="316"/>
            <ac:spMk id="2" creationId="{815E630C-6FD4-EDC6-4CB6-B15D74189066}"/>
          </ac:spMkLst>
        </pc:spChg>
        <pc:spChg chg="mod">
          <ac:chgData name="Lelikova Tatiana" userId="26e54d7d441f6583" providerId="LiveId" clId="{BED21566-C267-43C7-B2CC-7551BE1EE149}" dt="2024-05-06T10:31:55.259" v="6775" actId="313"/>
          <ac:spMkLst>
            <pc:docMk/>
            <pc:sldMk cId="204179309" sldId="316"/>
            <ac:spMk id="15" creationId="{AAA9BFBA-6636-D640-7484-D60587206BEC}"/>
          </ac:spMkLst>
        </pc:spChg>
        <pc:graphicFrameChg chg="modGraphic">
          <ac:chgData name="Lelikova Tatiana" userId="26e54d7d441f6583" providerId="LiveId" clId="{BED21566-C267-43C7-B2CC-7551BE1EE149}" dt="2024-05-07T11:38:44.825" v="7256" actId="14734"/>
          <ac:graphicFrameMkLst>
            <pc:docMk/>
            <pc:sldMk cId="204179309" sldId="316"/>
            <ac:graphicFrameMk id="3" creationId="{36B7820F-DD18-F898-EFD1-2D7486976A06}"/>
          </ac:graphicFrameMkLst>
        </pc:graphicFrameChg>
      </pc:sldChg>
      <pc:sldChg chg="addSp delSp modSp mod modNotesTx">
        <pc:chgData name="Lelikova Tatiana" userId="26e54d7d441f6583" providerId="LiveId" clId="{BED21566-C267-43C7-B2CC-7551BE1EE149}" dt="2024-05-07T11:03:41.697" v="7000" actId="20577"/>
        <pc:sldMkLst>
          <pc:docMk/>
          <pc:sldMk cId="3571174494" sldId="317"/>
        </pc:sldMkLst>
        <pc:spChg chg="mod">
          <ac:chgData name="Lelikova Tatiana" userId="26e54d7d441f6583" providerId="LiveId" clId="{BED21566-C267-43C7-B2CC-7551BE1EE149}" dt="2024-05-03T14:10:14.746" v="4666" actId="20577"/>
          <ac:spMkLst>
            <pc:docMk/>
            <pc:sldMk cId="3571174494" sldId="317"/>
            <ac:spMk id="2" creationId="{815E630C-6FD4-EDC6-4CB6-B15D74189066}"/>
          </ac:spMkLst>
        </pc:spChg>
        <pc:spChg chg="add mod">
          <ac:chgData name="Lelikova Tatiana" userId="26e54d7d441f6583" providerId="LiveId" clId="{BED21566-C267-43C7-B2CC-7551BE1EE149}" dt="2024-05-06T09:42:49.419" v="6030" actId="2711"/>
          <ac:spMkLst>
            <pc:docMk/>
            <pc:sldMk cId="3571174494" sldId="317"/>
            <ac:spMk id="3" creationId="{A71AC10A-54B8-4DC3-6934-282C6B4AFFF3}"/>
          </ac:spMkLst>
        </pc:spChg>
        <pc:spChg chg="del mod">
          <ac:chgData name="Lelikova Tatiana" userId="26e54d7d441f6583" providerId="LiveId" clId="{BED21566-C267-43C7-B2CC-7551BE1EE149}" dt="2024-05-02T18:40:27.066" v="2326"/>
          <ac:spMkLst>
            <pc:docMk/>
            <pc:sldMk cId="3571174494" sldId="317"/>
            <ac:spMk id="7" creationId="{0B2C740E-FD23-2A8F-E7E1-A511798BB4F8}"/>
          </ac:spMkLst>
        </pc:spChg>
        <pc:graphicFrameChg chg="del">
          <ac:chgData name="Lelikova Tatiana" userId="26e54d7d441f6583" providerId="LiveId" clId="{BED21566-C267-43C7-B2CC-7551BE1EE149}" dt="2024-05-02T18:40:27.066" v="2324" actId="478"/>
          <ac:graphicFrameMkLst>
            <pc:docMk/>
            <pc:sldMk cId="3571174494" sldId="317"/>
            <ac:graphicFrameMk id="5" creationId="{1B3B1E7A-6C6F-C3E3-08F7-A772C44439E2}"/>
          </ac:graphicFrameMkLst>
        </pc:graphicFrameChg>
      </pc:sldChg>
      <pc:sldChg chg="modSp mod">
        <pc:chgData name="Lelikova Tatiana" userId="26e54d7d441f6583" providerId="LiveId" clId="{BED21566-C267-43C7-B2CC-7551BE1EE149}" dt="2024-05-07T11:10:36.128" v="7094" actId="14734"/>
        <pc:sldMkLst>
          <pc:docMk/>
          <pc:sldMk cId="4066798055" sldId="319"/>
        </pc:sldMkLst>
        <pc:spChg chg="mod">
          <ac:chgData name="Lelikova Tatiana" userId="26e54d7d441f6583" providerId="LiveId" clId="{BED21566-C267-43C7-B2CC-7551BE1EE149}" dt="2024-05-03T15:07:09.845" v="5076" actId="403"/>
          <ac:spMkLst>
            <pc:docMk/>
            <pc:sldMk cId="4066798055" sldId="319"/>
            <ac:spMk id="17" creationId="{A6EEAF9A-EC37-8D26-90C7-2763C6DEB9C4}"/>
          </ac:spMkLst>
        </pc:spChg>
        <pc:graphicFrameChg chg="mod modGraphic">
          <ac:chgData name="Lelikova Tatiana" userId="26e54d7d441f6583" providerId="LiveId" clId="{BED21566-C267-43C7-B2CC-7551BE1EE149}" dt="2024-05-07T11:10:36.128" v="7094" actId="14734"/>
          <ac:graphicFrameMkLst>
            <pc:docMk/>
            <pc:sldMk cId="4066798055" sldId="319"/>
            <ac:graphicFrameMk id="3" creationId="{16BCF679-11AA-DF73-E01C-F6E965537669}"/>
          </ac:graphicFrameMkLst>
        </pc:graphicFrameChg>
        <pc:graphicFrameChg chg="modGraphic">
          <ac:chgData name="Lelikova Tatiana" userId="26e54d7d441f6583" providerId="LiveId" clId="{BED21566-C267-43C7-B2CC-7551BE1EE149}" dt="2024-05-06T10:23:28.956" v="6618" actId="20577"/>
          <ac:graphicFrameMkLst>
            <pc:docMk/>
            <pc:sldMk cId="4066798055" sldId="319"/>
            <ac:graphicFrameMk id="10" creationId="{8461FE38-9990-DFDB-208B-E398DBDFF9FA}"/>
          </ac:graphicFrameMkLst>
        </pc:graphicFrameChg>
        <pc:graphicFrameChg chg="mod modGraphic">
          <ac:chgData name="Lelikova Tatiana" userId="26e54d7d441f6583" providerId="LiveId" clId="{BED21566-C267-43C7-B2CC-7551BE1EE149}" dt="2024-05-07T11:10:28.494" v="7090" actId="14100"/>
          <ac:graphicFrameMkLst>
            <pc:docMk/>
            <pc:sldMk cId="4066798055" sldId="319"/>
            <ac:graphicFrameMk id="13" creationId="{041DF053-16D0-6C27-46B5-A614C7351BAB}"/>
          </ac:graphicFrameMkLst>
        </pc:graphicFrameChg>
      </pc:sldChg>
      <pc:sldChg chg="modSp mod">
        <pc:chgData name="Lelikova Tatiana" userId="26e54d7d441f6583" providerId="LiveId" clId="{BED21566-C267-43C7-B2CC-7551BE1EE149}" dt="2024-05-07T12:11:46.823" v="7303" actId="14100"/>
        <pc:sldMkLst>
          <pc:docMk/>
          <pc:sldMk cId="4229001032" sldId="327"/>
        </pc:sldMkLst>
        <pc:spChg chg="mod">
          <ac:chgData name="Lelikova Tatiana" userId="26e54d7d441f6583" providerId="LiveId" clId="{BED21566-C267-43C7-B2CC-7551BE1EE149}" dt="2024-05-06T10:07:31.258" v="6397" actId="20577"/>
          <ac:spMkLst>
            <pc:docMk/>
            <pc:sldMk cId="4229001032" sldId="327"/>
            <ac:spMk id="2" creationId="{E4F602E3-819E-07E4-EE66-1BAE9890B628}"/>
          </ac:spMkLst>
        </pc:spChg>
        <pc:spChg chg="mod">
          <ac:chgData name="Lelikova Tatiana" userId="26e54d7d441f6583" providerId="LiveId" clId="{BED21566-C267-43C7-B2CC-7551BE1EE149}" dt="2024-05-07T12:11:46.823" v="7303" actId="14100"/>
          <ac:spMkLst>
            <pc:docMk/>
            <pc:sldMk cId="4229001032" sldId="327"/>
            <ac:spMk id="3" creationId="{DA0E06AC-3763-1C17-5D14-07FB570D2DC0}"/>
          </ac:spMkLst>
        </pc:spChg>
      </pc:sldChg>
      <pc:sldChg chg="modSp del mod ord modShow">
        <pc:chgData name="Lelikova Tatiana" userId="26e54d7d441f6583" providerId="LiveId" clId="{BED21566-C267-43C7-B2CC-7551BE1EE149}" dt="2024-05-07T11:34:01.975" v="7241" actId="2696"/>
        <pc:sldMkLst>
          <pc:docMk/>
          <pc:sldMk cId="1110033188" sldId="328"/>
        </pc:sldMkLst>
        <pc:spChg chg="mod">
          <ac:chgData name="Lelikova Tatiana" userId="26e54d7d441f6583" providerId="LiveId" clId="{BED21566-C267-43C7-B2CC-7551BE1EE149}" dt="2024-05-02T18:38:42.449" v="2270" actId="1076"/>
          <ac:spMkLst>
            <pc:docMk/>
            <pc:sldMk cId="1110033188" sldId="328"/>
            <ac:spMk id="11" creationId="{DD6BAF02-69DD-7EC3-F374-5EA3FFFCE33E}"/>
          </ac:spMkLst>
        </pc:spChg>
        <pc:spChg chg="mod">
          <ac:chgData name="Lelikova Tatiana" userId="26e54d7d441f6583" providerId="LiveId" clId="{BED21566-C267-43C7-B2CC-7551BE1EE149}" dt="2024-05-02T18:51:15.584" v="3049" actId="20577"/>
          <ac:spMkLst>
            <pc:docMk/>
            <pc:sldMk cId="1110033188" sldId="328"/>
            <ac:spMk id="17" creationId="{A6EEAF9A-EC37-8D26-90C7-2763C6DEB9C4}"/>
          </ac:spMkLst>
        </pc:spChg>
        <pc:graphicFrameChg chg="modGraphic">
          <ac:chgData name="Lelikova Tatiana" userId="26e54d7d441f6583" providerId="LiveId" clId="{BED21566-C267-43C7-B2CC-7551BE1EE149}" dt="2024-05-03T16:02:07.410" v="5820" actId="14734"/>
          <ac:graphicFrameMkLst>
            <pc:docMk/>
            <pc:sldMk cId="1110033188" sldId="328"/>
            <ac:graphicFrameMk id="7" creationId="{61C655AF-B348-3E03-6DFD-7879A8CDB104}"/>
          </ac:graphicFrameMkLst>
        </pc:graphicFrameChg>
        <pc:graphicFrameChg chg="modGraphic">
          <ac:chgData name="Lelikova Tatiana" userId="26e54d7d441f6583" providerId="LiveId" clId="{BED21566-C267-43C7-B2CC-7551BE1EE149}" dt="2024-05-03T16:01:56.715" v="5817" actId="14734"/>
          <ac:graphicFrameMkLst>
            <pc:docMk/>
            <pc:sldMk cId="1110033188" sldId="328"/>
            <ac:graphicFrameMk id="8" creationId="{CF34CA11-720C-1D98-7C6D-2F7FFD79F622}"/>
          </ac:graphicFrameMkLst>
        </pc:graphicFrameChg>
      </pc:sldChg>
      <pc:sldChg chg="addSp delSp modSp mod">
        <pc:chgData name="Lelikova Tatiana" userId="26e54d7d441f6583" providerId="LiveId" clId="{BED21566-C267-43C7-B2CC-7551BE1EE149}" dt="2024-05-07T11:14:20.985" v="7191" actId="478"/>
        <pc:sldMkLst>
          <pc:docMk/>
          <pc:sldMk cId="695447045" sldId="329"/>
        </pc:sldMkLst>
        <pc:spChg chg="mod">
          <ac:chgData name="Lelikova Tatiana" userId="26e54d7d441f6583" providerId="LiveId" clId="{BED21566-C267-43C7-B2CC-7551BE1EE149}" dt="2024-05-02T12:29:55.047" v="1090" actId="20577"/>
          <ac:spMkLst>
            <pc:docMk/>
            <pc:sldMk cId="695447045" sldId="329"/>
            <ac:spMk id="2" creationId="{28E6EDF0-A0AC-F0C2-7A0D-0DD61940181C}"/>
          </ac:spMkLst>
        </pc:spChg>
        <pc:spChg chg="del mod">
          <ac:chgData name="Lelikova Tatiana" userId="26e54d7d441f6583" providerId="LiveId" clId="{BED21566-C267-43C7-B2CC-7551BE1EE149}" dt="2024-05-02T12:31:37.870" v="1111" actId="3680"/>
          <ac:spMkLst>
            <pc:docMk/>
            <pc:sldMk cId="695447045" sldId="329"/>
            <ac:spMk id="3" creationId="{3A26ECDC-C365-1157-ACFE-27FB90BB1734}"/>
          </ac:spMkLst>
        </pc:spChg>
        <pc:spChg chg="add del mod">
          <ac:chgData name="Lelikova Tatiana" userId="26e54d7d441f6583" providerId="LiveId" clId="{BED21566-C267-43C7-B2CC-7551BE1EE149}" dt="2024-05-07T11:14:20.985" v="7191" actId="478"/>
          <ac:spMkLst>
            <pc:docMk/>
            <pc:sldMk cId="695447045" sldId="329"/>
            <ac:spMk id="3" creationId="{93A0EC98-D6C7-79BA-5A3D-C72FE5B89735}"/>
          </ac:spMkLst>
        </pc:spChg>
        <pc:spChg chg="del">
          <ac:chgData name="Lelikova Tatiana" userId="26e54d7d441f6583" providerId="LiveId" clId="{BED21566-C267-43C7-B2CC-7551BE1EE149}" dt="2024-05-02T12:31:21.369" v="1110" actId="478"/>
          <ac:spMkLst>
            <pc:docMk/>
            <pc:sldMk cId="695447045" sldId="329"/>
            <ac:spMk id="8" creationId="{1D955F0B-6313-E0E9-CA95-13CEF782169B}"/>
          </ac:spMkLst>
        </pc:spChg>
        <pc:graphicFrameChg chg="add mod ord modGraphic">
          <ac:chgData name="Lelikova Tatiana" userId="26e54d7d441f6583" providerId="LiveId" clId="{BED21566-C267-43C7-B2CC-7551BE1EE149}" dt="2024-05-03T16:50:10.040" v="5915" actId="20577"/>
          <ac:graphicFrameMkLst>
            <pc:docMk/>
            <pc:sldMk cId="695447045" sldId="329"/>
            <ac:graphicFrameMk id="5" creationId="{245CAA99-00E3-FF80-05E6-428E5556DC8E}"/>
          </ac:graphicFrameMkLst>
        </pc:graphicFrameChg>
        <pc:graphicFrameChg chg="del">
          <ac:chgData name="Lelikova Tatiana" userId="26e54d7d441f6583" providerId="LiveId" clId="{BED21566-C267-43C7-B2CC-7551BE1EE149}" dt="2024-05-02T12:31:17.322" v="1109" actId="478"/>
          <ac:graphicFrameMkLst>
            <pc:docMk/>
            <pc:sldMk cId="695447045" sldId="329"/>
            <ac:graphicFrameMk id="7" creationId="{CC54E8BB-F6AB-E4DB-B4F9-5A0C98C66EAB}"/>
          </ac:graphicFrameMkLst>
        </pc:graphicFrameChg>
      </pc:sldChg>
      <pc:sldChg chg="addSp delSp modSp mod modNotesTx">
        <pc:chgData name="Lelikova Tatiana" userId="26e54d7d441f6583" providerId="LiveId" clId="{BED21566-C267-43C7-B2CC-7551BE1EE149}" dt="2024-05-07T12:12:42.725" v="7375" actId="20577"/>
        <pc:sldMkLst>
          <pc:docMk/>
          <pc:sldMk cId="1908070111" sldId="330"/>
        </pc:sldMkLst>
        <pc:spChg chg="mod">
          <ac:chgData name="Lelikova Tatiana" userId="26e54d7d441f6583" providerId="LiveId" clId="{BED21566-C267-43C7-B2CC-7551BE1EE149}" dt="2024-05-06T10:02:10.711" v="6203" actId="20577"/>
          <ac:spMkLst>
            <pc:docMk/>
            <pc:sldMk cId="1908070111" sldId="330"/>
            <ac:spMk id="2" creationId="{28E6EDF0-A0AC-F0C2-7A0D-0DD61940181C}"/>
          </ac:spMkLst>
        </pc:spChg>
        <pc:spChg chg="del mod">
          <ac:chgData name="Lelikova Tatiana" userId="26e54d7d441f6583" providerId="LiveId" clId="{BED21566-C267-43C7-B2CC-7551BE1EE149}" dt="2024-05-03T15:25:05.615" v="5653" actId="478"/>
          <ac:spMkLst>
            <pc:docMk/>
            <pc:sldMk cId="1908070111" sldId="330"/>
            <ac:spMk id="3" creationId="{3A26ECDC-C365-1157-ACFE-27FB90BB1734}"/>
          </ac:spMkLst>
        </pc:spChg>
        <pc:spChg chg="add mod">
          <ac:chgData name="Lelikova Tatiana" userId="26e54d7d441f6583" providerId="LiveId" clId="{BED21566-C267-43C7-B2CC-7551BE1EE149}" dt="2024-05-03T15:25:15.827" v="5655" actId="1076"/>
          <ac:spMkLst>
            <pc:docMk/>
            <pc:sldMk cId="1908070111" sldId="330"/>
            <ac:spMk id="6" creationId="{1865EF63-8A16-170E-C7ED-8B934E7F22D6}"/>
          </ac:spMkLst>
        </pc:spChg>
        <pc:spChg chg="add mod">
          <ac:chgData name="Lelikova Tatiana" userId="26e54d7d441f6583" providerId="LiveId" clId="{BED21566-C267-43C7-B2CC-7551BE1EE149}" dt="2024-05-06T09:56:45.130" v="6145" actId="1076"/>
          <ac:spMkLst>
            <pc:docMk/>
            <pc:sldMk cId="1908070111" sldId="330"/>
            <ac:spMk id="9" creationId="{1887DB76-0A83-539B-89EE-9567DFCF307C}"/>
          </ac:spMkLst>
        </pc:spChg>
        <pc:spChg chg="add mod">
          <ac:chgData name="Lelikova Tatiana" userId="26e54d7d441f6583" providerId="LiveId" clId="{BED21566-C267-43C7-B2CC-7551BE1EE149}" dt="2024-05-06T10:30:47.711" v="6755"/>
          <ac:spMkLst>
            <pc:docMk/>
            <pc:sldMk cId="1908070111" sldId="330"/>
            <ac:spMk id="11" creationId="{10C4CFFE-E153-C8F5-B22F-61EBCA48F2F9}"/>
          </ac:spMkLst>
        </pc:spChg>
        <pc:spChg chg="add del mod">
          <ac:chgData name="Lelikova Tatiana" userId="26e54d7d441f6583" providerId="LiveId" clId="{BED21566-C267-43C7-B2CC-7551BE1EE149}" dt="2024-05-02T19:30:07.084" v="3702"/>
          <ac:spMkLst>
            <pc:docMk/>
            <pc:sldMk cId="1908070111" sldId="330"/>
            <ac:spMk id="13" creationId="{606F6A81-6DAB-744F-0254-A948D16344E9}"/>
          </ac:spMkLst>
        </pc:spChg>
        <pc:spChg chg="add mod">
          <ac:chgData name="Lelikova Tatiana" userId="26e54d7d441f6583" providerId="LiveId" clId="{BED21566-C267-43C7-B2CC-7551BE1EE149}" dt="2024-05-03T15:25:43.408" v="5663" actId="1076"/>
          <ac:spMkLst>
            <pc:docMk/>
            <pc:sldMk cId="1908070111" sldId="330"/>
            <ac:spMk id="14" creationId="{2420335F-A95B-27A0-B846-C3AF5E8CE587}"/>
          </ac:spMkLst>
        </pc:spChg>
        <pc:spChg chg="mod">
          <ac:chgData name="Lelikova Tatiana" userId="26e54d7d441f6583" providerId="LiveId" clId="{BED21566-C267-43C7-B2CC-7551BE1EE149}" dt="2024-05-03T15:25:21.159" v="5657" actId="1076"/>
          <ac:spMkLst>
            <pc:docMk/>
            <pc:sldMk cId="1908070111" sldId="330"/>
            <ac:spMk id="23" creationId="{1808E31F-A940-CA01-87A3-CCDB57A3739A}"/>
          </ac:spMkLst>
        </pc:spChg>
        <pc:spChg chg="del mod">
          <ac:chgData name="Lelikova Tatiana" userId="26e54d7d441f6583" providerId="LiveId" clId="{BED21566-C267-43C7-B2CC-7551BE1EE149}" dt="2024-05-02T19:30:23.991" v="3708" actId="478"/>
          <ac:spMkLst>
            <pc:docMk/>
            <pc:sldMk cId="1908070111" sldId="330"/>
            <ac:spMk id="31" creationId="{67F61049-BAC1-9E6E-4AE7-CD1B7175D389}"/>
          </ac:spMkLst>
        </pc:spChg>
        <pc:graphicFrameChg chg="add mod modGraphic">
          <ac:chgData name="Lelikova Tatiana" userId="26e54d7d441f6583" providerId="LiveId" clId="{BED21566-C267-43C7-B2CC-7551BE1EE149}" dt="2024-05-06T10:28:53.506" v="6706" actId="20577"/>
          <ac:graphicFrameMkLst>
            <pc:docMk/>
            <pc:sldMk cId="1908070111" sldId="330"/>
            <ac:graphicFrameMk id="5" creationId="{8741CD02-0BDD-3E16-6F7A-5720A3F8A821}"/>
          </ac:graphicFrameMkLst>
        </pc:graphicFrameChg>
        <pc:graphicFrameChg chg="add mod modGraphic">
          <ac:chgData name="Lelikova Tatiana" userId="26e54d7d441f6583" providerId="LiveId" clId="{BED21566-C267-43C7-B2CC-7551BE1EE149}" dt="2024-05-06T09:58:44.733" v="6154" actId="20577"/>
          <ac:graphicFrameMkLst>
            <pc:docMk/>
            <pc:sldMk cId="1908070111" sldId="330"/>
            <ac:graphicFrameMk id="7" creationId="{43A22B7C-B66F-AE02-B5C1-4C491E68690A}"/>
          </ac:graphicFrameMkLst>
        </pc:graphicFrameChg>
        <pc:graphicFrameChg chg="add mod modGraphic">
          <ac:chgData name="Lelikova Tatiana" userId="26e54d7d441f6583" providerId="LiveId" clId="{BED21566-C267-43C7-B2CC-7551BE1EE149}" dt="2024-05-06T10:29:01.805" v="6712" actId="14734"/>
          <ac:graphicFrameMkLst>
            <pc:docMk/>
            <pc:sldMk cId="1908070111" sldId="330"/>
            <ac:graphicFrameMk id="8" creationId="{E359E901-488B-6E5A-5903-6169E2A41F2A}"/>
          </ac:graphicFrameMkLst>
        </pc:graphicFrameChg>
        <pc:graphicFrameChg chg="add mod modGraphic">
          <ac:chgData name="Lelikova Tatiana" userId="26e54d7d441f6583" providerId="LiveId" clId="{BED21566-C267-43C7-B2CC-7551BE1EE149}" dt="2024-05-06T10:29:08.115" v="6716" actId="14734"/>
          <ac:graphicFrameMkLst>
            <pc:docMk/>
            <pc:sldMk cId="1908070111" sldId="330"/>
            <ac:graphicFrameMk id="10" creationId="{10D94F5A-5DF2-FDA9-C46D-862DFADB2717}"/>
          </ac:graphicFrameMkLst>
        </pc:graphicFrameChg>
        <pc:graphicFrameChg chg="add mod modGraphic">
          <ac:chgData name="Lelikova Tatiana" userId="26e54d7d441f6583" providerId="LiveId" clId="{BED21566-C267-43C7-B2CC-7551BE1EE149}" dt="2024-05-06T10:29:14.996" v="6720" actId="14734"/>
          <ac:graphicFrameMkLst>
            <pc:docMk/>
            <pc:sldMk cId="1908070111" sldId="330"/>
            <ac:graphicFrameMk id="12" creationId="{FD20527E-71A9-30F3-36A8-C0D738C1DF73}"/>
          </ac:graphicFrameMkLst>
        </pc:graphicFrameChg>
      </pc:sldChg>
      <pc:sldChg chg="addSp delSp modSp mod ord modNotesTx">
        <pc:chgData name="Lelikova Tatiana" userId="26e54d7d441f6583" providerId="LiveId" clId="{BED21566-C267-43C7-B2CC-7551BE1EE149}" dt="2024-05-07T11:59:01.524" v="7284" actId="20577"/>
        <pc:sldMkLst>
          <pc:docMk/>
          <pc:sldMk cId="512064116" sldId="331"/>
        </pc:sldMkLst>
        <pc:spChg chg="mod">
          <ac:chgData name="Lelikova Tatiana" userId="26e54d7d441f6583" providerId="LiveId" clId="{BED21566-C267-43C7-B2CC-7551BE1EE149}" dt="2024-04-25T15:46:56.476" v="807" actId="20577"/>
          <ac:spMkLst>
            <pc:docMk/>
            <pc:sldMk cId="512064116" sldId="331"/>
            <ac:spMk id="2" creationId="{B7454CA1-2F97-0AE7-DD6B-047101907294}"/>
          </ac:spMkLst>
        </pc:spChg>
        <pc:spChg chg="del mod">
          <ac:chgData name="Lelikova Tatiana" userId="26e54d7d441f6583" providerId="LiveId" clId="{BED21566-C267-43C7-B2CC-7551BE1EE149}" dt="2024-04-25T12:08:09.249" v="405" actId="478"/>
          <ac:spMkLst>
            <pc:docMk/>
            <pc:sldMk cId="512064116" sldId="331"/>
            <ac:spMk id="3" creationId="{6984FFB0-67E7-B797-4CEA-A5085B9F4BAB}"/>
          </ac:spMkLst>
        </pc:spChg>
        <pc:spChg chg="add mod">
          <ac:chgData name="Lelikova Tatiana" userId="26e54d7d441f6583" providerId="LiveId" clId="{BED21566-C267-43C7-B2CC-7551BE1EE149}" dt="2024-05-02T19:23:28.701" v="3520" actId="313"/>
          <ac:spMkLst>
            <pc:docMk/>
            <pc:sldMk cId="512064116" sldId="331"/>
            <ac:spMk id="5" creationId="{F42DC911-8F72-7A0A-C2B0-88F133F6F797}"/>
          </ac:spMkLst>
        </pc:spChg>
        <pc:spChg chg="add del mod">
          <ac:chgData name="Lelikova Tatiana" userId="26e54d7d441f6583" providerId="LiveId" clId="{BED21566-C267-43C7-B2CC-7551BE1EE149}" dt="2024-04-25T12:08:10.682" v="406" actId="478"/>
          <ac:spMkLst>
            <pc:docMk/>
            <pc:sldMk cId="512064116" sldId="331"/>
            <ac:spMk id="7" creationId="{F7B7AE55-26A7-A5E7-8574-6A01B98FDFAA}"/>
          </ac:spMkLst>
        </pc:spChg>
        <pc:spChg chg="add mod">
          <ac:chgData name="Lelikova Tatiana" userId="26e54d7d441f6583" providerId="LiveId" clId="{BED21566-C267-43C7-B2CC-7551BE1EE149}" dt="2024-05-03T15:26:25.135" v="5670" actId="1076"/>
          <ac:spMkLst>
            <pc:docMk/>
            <pc:sldMk cId="512064116" sldId="331"/>
            <ac:spMk id="9" creationId="{CD637716-F28E-3865-E450-6B1C8207456A}"/>
          </ac:spMkLst>
        </pc:spChg>
        <pc:spChg chg="add mod">
          <ac:chgData name="Lelikova Tatiana" userId="26e54d7d441f6583" providerId="LiveId" clId="{BED21566-C267-43C7-B2CC-7551BE1EE149}" dt="2024-05-03T15:26:25.135" v="5670" actId="1076"/>
          <ac:spMkLst>
            <pc:docMk/>
            <pc:sldMk cId="512064116" sldId="331"/>
            <ac:spMk id="10" creationId="{1A5D3EC8-7A32-90E5-B25F-96501A8EABC6}"/>
          </ac:spMkLst>
        </pc:spChg>
        <pc:spChg chg="add mod">
          <ac:chgData name="Lelikova Tatiana" userId="26e54d7d441f6583" providerId="LiveId" clId="{BED21566-C267-43C7-B2CC-7551BE1EE149}" dt="2024-05-03T15:26:49.401" v="5674" actId="2711"/>
          <ac:spMkLst>
            <pc:docMk/>
            <pc:sldMk cId="512064116" sldId="331"/>
            <ac:spMk id="12" creationId="{259FDEF4-2794-23E3-27BF-D5ED438A32B0}"/>
          </ac:spMkLst>
        </pc:spChg>
        <pc:graphicFrameChg chg="add mod modGraphic">
          <ac:chgData name="Lelikova Tatiana" userId="26e54d7d441f6583" providerId="LiveId" clId="{BED21566-C267-43C7-B2CC-7551BE1EE149}" dt="2024-05-07T11:58:24.488" v="7270" actId="20577"/>
          <ac:graphicFrameMkLst>
            <pc:docMk/>
            <pc:sldMk cId="512064116" sldId="331"/>
            <ac:graphicFrameMk id="6" creationId="{479CEADB-64DB-8B59-6945-6BD6ED036871}"/>
          </ac:graphicFrameMkLst>
        </pc:graphicFrameChg>
        <pc:graphicFrameChg chg="add mod modGraphic">
          <ac:chgData name="Lelikova Tatiana" userId="26e54d7d441f6583" providerId="LiveId" clId="{BED21566-C267-43C7-B2CC-7551BE1EE149}" dt="2024-05-07T11:58:27.565" v="7272" actId="20577"/>
          <ac:graphicFrameMkLst>
            <pc:docMk/>
            <pc:sldMk cId="512064116" sldId="331"/>
            <ac:graphicFrameMk id="7" creationId="{22B4E201-19CD-DD8F-ED38-64D81D92E3DE}"/>
          </ac:graphicFrameMkLst>
        </pc:graphicFrameChg>
        <pc:graphicFrameChg chg="add mod modGraphic">
          <ac:chgData name="Lelikova Tatiana" userId="26e54d7d441f6583" providerId="LiveId" clId="{BED21566-C267-43C7-B2CC-7551BE1EE149}" dt="2024-05-07T11:58:22.479" v="7268" actId="20577"/>
          <ac:graphicFrameMkLst>
            <pc:docMk/>
            <pc:sldMk cId="512064116" sldId="331"/>
            <ac:graphicFrameMk id="8" creationId="{0CFC18FE-EF63-5AFC-E9CF-3B778866BE6D}"/>
          </ac:graphicFrameMkLst>
        </pc:graphicFrameChg>
        <pc:graphicFrameChg chg="add mod modGraphic">
          <ac:chgData name="Lelikova Tatiana" userId="26e54d7d441f6583" providerId="LiveId" clId="{BED21566-C267-43C7-B2CC-7551BE1EE149}" dt="2024-05-07T11:58:29.354" v="7274" actId="20577"/>
          <ac:graphicFrameMkLst>
            <pc:docMk/>
            <pc:sldMk cId="512064116" sldId="331"/>
            <ac:graphicFrameMk id="11" creationId="{FA66EDBD-1259-3438-8E01-6E83A94B421C}"/>
          </ac:graphicFrameMkLst>
        </pc:graphicFrameChg>
      </pc:sldChg>
      <pc:sldChg chg="addSp delSp modSp mod ord modNotesTx">
        <pc:chgData name="Lelikova Tatiana" userId="26e54d7d441f6583" providerId="LiveId" clId="{BED21566-C267-43C7-B2CC-7551BE1EE149}" dt="2024-05-07T11:41:26.906" v="7257"/>
        <pc:sldMkLst>
          <pc:docMk/>
          <pc:sldMk cId="2182355245" sldId="332"/>
        </pc:sldMkLst>
        <pc:spChg chg="mod">
          <ac:chgData name="Lelikova Tatiana" userId="26e54d7d441f6583" providerId="LiveId" clId="{BED21566-C267-43C7-B2CC-7551BE1EE149}" dt="2024-05-06T09:55:54.150" v="6142" actId="20577"/>
          <ac:spMkLst>
            <pc:docMk/>
            <pc:sldMk cId="2182355245" sldId="332"/>
            <ac:spMk id="2" creationId="{485A454E-585C-2735-BF34-6D3FF6EBEBFD}"/>
          </ac:spMkLst>
        </pc:spChg>
        <pc:spChg chg="mod">
          <ac:chgData name="Lelikova Tatiana" userId="26e54d7d441f6583" providerId="LiveId" clId="{BED21566-C267-43C7-B2CC-7551BE1EE149}" dt="2024-05-06T09:55:30.408" v="6120" actId="20577"/>
          <ac:spMkLst>
            <pc:docMk/>
            <pc:sldMk cId="2182355245" sldId="332"/>
            <ac:spMk id="3" creationId="{AE162007-0A03-6521-FD25-1CB064514E5E}"/>
          </ac:spMkLst>
        </pc:spChg>
        <pc:spChg chg="add del mod">
          <ac:chgData name="Lelikova Tatiana" userId="26e54d7d441f6583" providerId="LiveId" clId="{BED21566-C267-43C7-B2CC-7551BE1EE149}" dt="2024-05-06T10:30:55.196" v="6756"/>
          <ac:spMkLst>
            <pc:docMk/>
            <pc:sldMk cId="2182355245" sldId="332"/>
            <ac:spMk id="6" creationId="{7BB19791-D8F5-20EC-EA3D-5FDD91867C7C}"/>
          </ac:spMkLst>
        </pc:spChg>
        <pc:graphicFrameChg chg="add mod modGraphic">
          <ac:chgData name="Lelikova Tatiana" userId="26e54d7d441f6583" providerId="LiveId" clId="{BED21566-C267-43C7-B2CC-7551BE1EE149}" dt="2024-05-06T10:28:46.335" v="6703" actId="20577"/>
          <ac:graphicFrameMkLst>
            <pc:docMk/>
            <pc:sldMk cId="2182355245" sldId="332"/>
            <ac:graphicFrameMk id="5" creationId="{4617A376-5406-CA74-AB18-A15E27425680}"/>
          </ac:graphicFrameMkLst>
        </pc:graphicFrameChg>
      </pc:sldChg>
      <pc:sldChg chg="addSp delSp modSp new mod ord">
        <pc:chgData name="Lelikova Tatiana" userId="26e54d7d441f6583" providerId="LiveId" clId="{BED21566-C267-43C7-B2CC-7551BE1EE149}" dt="2024-05-07T12:00:16.332" v="7293" actId="20577"/>
        <pc:sldMkLst>
          <pc:docMk/>
          <pc:sldMk cId="1968464901" sldId="333"/>
        </pc:sldMkLst>
        <pc:spChg chg="mod">
          <ac:chgData name="Lelikova Tatiana" userId="26e54d7d441f6583" providerId="LiveId" clId="{BED21566-C267-43C7-B2CC-7551BE1EE149}" dt="2024-04-25T15:46:47.767" v="799" actId="20577"/>
          <ac:spMkLst>
            <pc:docMk/>
            <pc:sldMk cId="1968464901" sldId="333"/>
            <ac:spMk id="2" creationId="{542E8E8F-0A8E-9AB5-9062-D3CCB4FEC5B0}"/>
          </ac:spMkLst>
        </pc:spChg>
        <pc:spChg chg="mod">
          <ac:chgData name="Lelikova Tatiana" userId="26e54d7d441f6583" providerId="LiveId" clId="{BED21566-C267-43C7-B2CC-7551BE1EE149}" dt="2024-05-02T17:11:24.043" v="1701" actId="1076"/>
          <ac:spMkLst>
            <pc:docMk/>
            <pc:sldMk cId="1968464901" sldId="333"/>
            <ac:spMk id="3" creationId="{E87901CC-3F90-B70B-9A04-A828DBF07B1A}"/>
          </ac:spMkLst>
        </pc:spChg>
        <pc:spChg chg="add mod">
          <ac:chgData name="Lelikova Tatiana" userId="26e54d7d441f6583" providerId="LiveId" clId="{BED21566-C267-43C7-B2CC-7551BE1EE149}" dt="2024-05-03T16:58:19.208" v="5954" actId="403"/>
          <ac:spMkLst>
            <pc:docMk/>
            <pc:sldMk cId="1968464901" sldId="333"/>
            <ac:spMk id="8" creationId="{902D70A9-AA9C-AED5-8364-A13FEC5C2802}"/>
          </ac:spMkLst>
        </pc:spChg>
        <pc:spChg chg="add del mod">
          <ac:chgData name="Lelikova Tatiana" userId="26e54d7d441f6583" providerId="LiveId" clId="{BED21566-C267-43C7-B2CC-7551BE1EE149}" dt="2024-04-25T12:07:00.856" v="361" actId="21"/>
          <ac:spMkLst>
            <pc:docMk/>
            <pc:sldMk cId="1968464901" sldId="333"/>
            <ac:spMk id="10" creationId="{1A5D3EC8-7A32-90E5-B25F-96501A8EABC6}"/>
          </ac:spMkLst>
        </pc:spChg>
        <pc:spChg chg="add del mod">
          <ac:chgData name="Lelikova Tatiana" userId="26e54d7d441f6583" providerId="LiveId" clId="{BED21566-C267-43C7-B2CC-7551BE1EE149}" dt="2024-04-25T11:52:31.889" v="154"/>
          <ac:spMkLst>
            <pc:docMk/>
            <pc:sldMk cId="1968464901" sldId="333"/>
            <ac:spMk id="11" creationId="{CB18AE0A-E6B6-2575-2E30-3203ED5FB060}"/>
          </ac:spMkLst>
        </pc:spChg>
        <pc:spChg chg="add mod">
          <ac:chgData name="Lelikova Tatiana" userId="26e54d7d441f6583" providerId="LiveId" clId="{BED21566-C267-43C7-B2CC-7551BE1EE149}" dt="2024-05-07T12:00:16.332" v="7293" actId="20577"/>
          <ac:spMkLst>
            <pc:docMk/>
            <pc:sldMk cId="1968464901" sldId="333"/>
            <ac:spMk id="12" creationId="{20591361-240A-59A2-71FF-E7F7293F3F1F}"/>
          </ac:spMkLst>
        </pc:spChg>
        <pc:graphicFrameChg chg="add del">
          <ac:chgData name="Lelikova Tatiana" userId="26e54d7d441f6583" providerId="LiveId" clId="{BED21566-C267-43C7-B2CC-7551BE1EE149}" dt="2024-04-25T11:36:15.178" v="70" actId="478"/>
          <ac:graphicFrameMkLst>
            <pc:docMk/>
            <pc:sldMk cId="1968464901" sldId="333"/>
            <ac:graphicFrameMk id="5" creationId="{74B29A03-9F50-9683-EA8D-5DDF46F7212C}"/>
          </ac:graphicFrameMkLst>
        </pc:graphicFrameChg>
        <pc:graphicFrameChg chg="add del mod modGraphic">
          <ac:chgData name="Lelikova Tatiana" userId="26e54d7d441f6583" providerId="LiveId" clId="{BED21566-C267-43C7-B2CC-7551BE1EE149}" dt="2024-04-25T12:07:00.856" v="361" actId="21"/>
          <ac:graphicFrameMkLst>
            <pc:docMk/>
            <pc:sldMk cId="1968464901" sldId="333"/>
            <ac:graphicFrameMk id="6" creationId="{479CEADB-64DB-8B59-6945-6BD6ED036871}"/>
          </ac:graphicFrameMkLst>
        </pc:graphicFrameChg>
        <pc:graphicFrameChg chg="add mod modGraphic">
          <ac:chgData name="Lelikova Tatiana" userId="26e54d7d441f6583" providerId="LiveId" clId="{BED21566-C267-43C7-B2CC-7551BE1EE149}" dt="2024-05-07T11:59:53.350" v="7286" actId="14734"/>
          <ac:graphicFrameMkLst>
            <pc:docMk/>
            <pc:sldMk cId="1968464901" sldId="333"/>
            <ac:graphicFrameMk id="13" creationId="{CEEEE4EE-6873-B11D-2762-3C4682D182BA}"/>
          </ac:graphicFrameMkLst>
        </pc:graphicFrameChg>
        <pc:graphicFrameChg chg="add mod modGraphic">
          <ac:chgData name="Lelikova Tatiana" userId="26e54d7d441f6583" providerId="LiveId" clId="{BED21566-C267-43C7-B2CC-7551BE1EE149}" dt="2024-05-06T10:28:20.285" v="6692" actId="2711"/>
          <ac:graphicFrameMkLst>
            <pc:docMk/>
            <pc:sldMk cId="1968464901" sldId="333"/>
            <ac:graphicFrameMk id="14" creationId="{E7CECA3F-7A15-6647-6C11-CA5391FD1A99}"/>
          </ac:graphicFrameMkLst>
        </pc:graphicFrameChg>
      </pc:sldChg>
      <pc:sldChg chg="modSp new del mod modShow">
        <pc:chgData name="Lelikova Tatiana" userId="26e54d7d441f6583" providerId="LiveId" clId="{BED21566-C267-43C7-B2CC-7551BE1EE149}" dt="2024-05-07T11:44:18.527" v="7263" actId="2696"/>
        <pc:sldMkLst>
          <pc:docMk/>
          <pc:sldMk cId="3495633857" sldId="334"/>
        </pc:sldMkLst>
        <pc:spChg chg="mod">
          <ac:chgData name="Lelikova Tatiana" userId="26e54d7d441f6583" providerId="LiveId" clId="{BED21566-C267-43C7-B2CC-7551BE1EE149}" dt="2024-05-02T17:12:53.815" v="1705" actId="20577"/>
          <ac:spMkLst>
            <pc:docMk/>
            <pc:sldMk cId="3495633857" sldId="334"/>
            <ac:spMk id="2" creationId="{135D44D7-0809-CD11-95CD-343918184977}"/>
          </ac:spMkLst>
        </pc:spChg>
        <pc:spChg chg="mod">
          <ac:chgData name="Lelikova Tatiana" userId="26e54d7d441f6583" providerId="LiveId" clId="{BED21566-C267-43C7-B2CC-7551BE1EE149}" dt="2024-04-25T17:22:21.349" v="851" actId="5793"/>
          <ac:spMkLst>
            <pc:docMk/>
            <pc:sldMk cId="3495633857" sldId="334"/>
            <ac:spMk id="3" creationId="{5CAB396E-F695-323B-ED74-A0626A2F1E17}"/>
          </ac:spMkLst>
        </pc:spChg>
      </pc:sldChg>
      <pc:sldChg chg="addSp delSp modSp new del mod modShow modNotesTx">
        <pc:chgData name="Lelikova Tatiana" userId="26e54d7d441f6583" providerId="LiveId" clId="{BED21566-C267-43C7-B2CC-7551BE1EE149}" dt="2024-05-07T11:59:46.114" v="7285" actId="2696"/>
        <pc:sldMkLst>
          <pc:docMk/>
          <pc:sldMk cId="4008278786" sldId="335"/>
        </pc:sldMkLst>
        <pc:spChg chg="mod">
          <ac:chgData name="Lelikova Tatiana" userId="26e54d7d441f6583" providerId="LiveId" clId="{BED21566-C267-43C7-B2CC-7551BE1EE149}" dt="2024-04-25T15:37:54.090" v="621" actId="114"/>
          <ac:spMkLst>
            <pc:docMk/>
            <pc:sldMk cId="4008278786" sldId="335"/>
            <ac:spMk id="2" creationId="{FEEDC5F0-2EA9-F803-7324-AEC359C099EF}"/>
          </ac:spMkLst>
        </pc:spChg>
        <pc:spChg chg="add del mod">
          <ac:chgData name="Lelikova Tatiana" userId="26e54d7d441f6583" providerId="LiveId" clId="{BED21566-C267-43C7-B2CC-7551BE1EE149}" dt="2024-05-02T18:33:35.369" v="2264" actId="1076"/>
          <ac:spMkLst>
            <pc:docMk/>
            <pc:sldMk cId="4008278786" sldId="335"/>
            <ac:spMk id="3" creationId="{2F6B483C-6BF4-5358-287F-FE785907CBCD}"/>
          </ac:spMkLst>
        </pc:spChg>
        <pc:spChg chg="add mod">
          <ac:chgData name="Lelikova Tatiana" userId="26e54d7d441f6583" providerId="LiveId" clId="{BED21566-C267-43C7-B2CC-7551BE1EE149}" dt="2024-05-02T18:33:42.634" v="2266" actId="1076"/>
          <ac:spMkLst>
            <pc:docMk/>
            <pc:sldMk cId="4008278786" sldId="335"/>
            <ac:spMk id="6" creationId="{34AB930D-DC27-DF3E-DF06-49FD6B86171B}"/>
          </ac:spMkLst>
        </pc:spChg>
        <pc:spChg chg="add mod">
          <ac:chgData name="Lelikova Tatiana" userId="26e54d7d441f6583" providerId="LiveId" clId="{BED21566-C267-43C7-B2CC-7551BE1EE149}" dt="2024-04-25T15:37:14.150" v="600"/>
          <ac:spMkLst>
            <pc:docMk/>
            <pc:sldMk cId="4008278786" sldId="335"/>
            <ac:spMk id="9" creationId="{895CC6AA-20E0-A40A-5474-9206477F4310}"/>
          </ac:spMkLst>
        </pc:spChg>
        <pc:spChg chg="add mod">
          <ac:chgData name="Lelikova Tatiana" userId="26e54d7d441f6583" providerId="LiveId" clId="{BED21566-C267-43C7-B2CC-7551BE1EE149}" dt="2024-04-25T15:37:14.150" v="600"/>
          <ac:spMkLst>
            <pc:docMk/>
            <pc:sldMk cId="4008278786" sldId="335"/>
            <ac:spMk id="10" creationId="{97116180-03E6-FF14-5679-428A3CF7AA4B}"/>
          </ac:spMkLst>
        </pc:spChg>
        <pc:spChg chg="add mod">
          <ac:chgData name="Lelikova Tatiana" userId="26e54d7d441f6583" providerId="LiveId" clId="{BED21566-C267-43C7-B2CC-7551BE1EE149}" dt="2024-04-25T15:37:14.150" v="600"/>
          <ac:spMkLst>
            <pc:docMk/>
            <pc:sldMk cId="4008278786" sldId="335"/>
            <ac:spMk id="11" creationId="{630AAD89-91A5-22EE-3743-E60A90D54FFF}"/>
          </ac:spMkLst>
        </pc:spChg>
        <pc:graphicFrameChg chg="add mod">
          <ac:chgData name="Lelikova Tatiana" userId="26e54d7d441f6583" providerId="LiveId" clId="{BED21566-C267-43C7-B2CC-7551BE1EE149}" dt="2024-04-25T15:37:14.150" v="600"/>
          <ac:graphicFrameMkLst>
            <pc:docMk/>
            <pc:sldMk cId="4008278786" sldId="335"/>
            <ac:graphicFrameMk id="5" creationId="{6D6BA0C0-7D86-9F5C-405B-AB2AE67A1BFB}"/>
          </ac:graphicFrameMkLst>
        </pc:graphicFrameChg>
        <pc:graphicFrameChg chg="add mod modGraphic">
          <ac:chgData name="Lelikova Tatiana" userId="26e54d7d441f6583" providerId="LiveId" clId="{BED21566-C267-43C7-B2CC-7551BE1EE149}" dt="2024-05-02T18:33:39.443" v="2265" actId="1076"/>
          <ac:graphicFrameMkLst>
            <pc:docMk/>
            <pc:sldMk cId="4008278786" sldId="335"/>
            <ac:graphicFrameMk id="5" creationId="{E97C594D-FCA0-4CFE-B220-C8CBECB4D736}"/>
          </ac:graphicFrameMkLst>
        </pc:graphicFrameChg>
        <pc:graphicFrameChg chg="add mod">
          <ac:chgData name="Lelikova Tatiana" userId="26e54d7d441f6583" providerId="LiveId" clId="{BED21566-C267-43C7-B2CC-7551BE1EE149}" dt="2024-04-25T15:37:06.971" v="591"/>
          <ac:graphicFrameMkLst>
            <pc:docMk/>
            <pc:sldMk cId="4008278786" sldId="335"/>
            <ac:graphicFrameMk id="6" creationId="{90712821-A00C-D15A-EB77-D284533DC969}"/>
          </ac:graphicFrameMkLst>
        </pc:graphicFrameChg>
        <pc:graphicFrameChg chg="add mod">
          <ac:chgData name="Lelikova Tatiana" userId="26e54d7d441f6583" providerId="LiveId" clId="{BED21566-C267-43C7-B2CC-7551BE1EE149}" dt="2024-04-25T15:37:06.971" v="591"/>
          <ac:graphicFrameMkLst>
            <pc:docMk/>
            <pc:sldMk cId="4008278786" sldId="335"/>
            <ac:graphicFrameMk id="7" creationId="{860EB9A8-AAE2-6282-B913-53471AA82573}"/>
          </ac:graphicFrameMkLst>
        </pc:graphicFrameChg>
        <pc:graphicFrameChg chg="add mod">
          <ac:chgData name="Lelikova Tatiana" userId="26e54d7d441f6583" providerId="LiveId" clId="{BED21566-C267-43C7-B2CC-7551BE1EE149}" dt="2024-04-25T15:37:06.971" v="591"/>
          <ac:graphicFrameMkLst>
            <pc:docMk/>
            <pc:sldMk cId="4008278786" sldId="335"/>
            <ac:graphicFrameMk id="8" creationId="{2F83AFC9-5B9E-9538-B25E-04DBF11FAE27}"/>
          </ac:graphicFrameMkLst>
        </pc:graphicFrameChg>
      </pc:sldChg>
      <pc:sldChg chg="addSp delSp modSp add mod ord">
        <pc:chgData name="Lelikova Tatiana" userId="26e54d7d441f6583" providerId="LiveId" clId="{BED21566-C267-43C7-B2CC-7551BE1EE149}" dt="2024-05-07T11:58:53.480" v="7283" actId="20577"/>
        <pc:sldMkLst>
          <pc:docMk/>
          <pc:sldMk cId="173644666" sldId="336"/>
        </pc:sldMkLst>
        <pc:spChg chg="mod">
          <ac:chgData name="Lelikova Tatiana" userId="26e54d7d441f6583" providerId="LiveId" clId="{BED21566-C267-43C7-B2CC-7551BE1EE149}" dt="2024-05-06T10:25:06.006" v="6653" actId="2711"/>
          <ac:spMkLst>
            <pc:docMk/>
            <pc:sldMk cId="173644666" sldId="336"/>
            <ac:spMk id="3" creationId="{3A26ECDC-C365-1157-ACFE-27FB90BB1734}"/>
          </ac:spMkLst>
        </pc:spChg>
        <pc:spChg chg="mod">
          <ac:chgData name="Lelikova Tatiana" userId="26e54d7d441f6583" providerId="LiveId" clId="{BED21566-C267-43C7-B2CC-7551BE1EE149}" dt="2024-05-03T15:21:30.783" v="5458" actId="1076"/>
          <ac:spMkLst>
            <pc:docMk/>
            <pc:sldMk cId="173644666" sldId="336"/>
            <ac:spMk id="8" creationId="{1D955F0B-6313-E0E9-CA95-13CEF782169B}"/>
          </ac:spMkLst>
        </pc:spChg>
        <pc:spChg chg="add mod">
          <ac:chgData name="Lelikova Tatiana" userId="26e54d7d441f6583" providerId="LiveId" clId="{BED21566-C267-43C7-B2CC-7551BE1EE149}" dt="2024-05-06T10:25:57.855" v="6664" actId="1076"/>
          <ac:spMkLst>
            <pc:docMk/>
            <pc:sldMk cId="173644666" sldId="336"/>
            <ac:spMk id="9" creationId="{C66BC12F-8445-6EFB-4DC1-E81E22AD4678}"/>
          </ac:spMkLst>
        </pc:spChg>
        <pc:spChg chg="add del mod">
          <ac:chgData name="Lelikova Tatiana" userId="26e54d7d441f6583" providerId="LiveId" clId="{BED21566-C267-43C7-B2CC-7551BE1EE149}" dt="2024-05-02T17:01:23.757" v="1683" actId="478"/>
          <ac:spMkLst>
            <pc:docMk/>
            <pc:sldMk cId="173644666" sldId="336"/>
            <ac:spMk id="10" creationId="{7CCF31EA-3952-1EE0-5D83-FB0FA7D69084}"/>
          </ac:spMkLst>
        </pc:spChg>
        <pc:spChg chg="add mod">
          <ac:chgData name="Lelikova Tatiana" userId="26e54d7d441f6583" providerId="LiveId" clId="{BED21566-C267-43C7-B2CC-7551BE1EE149}" dt="2024-05-03T15:21:00.548" v="5405"/>
          <ac:spMkLst>
            <pc:docMk/>
            <pc:sldMk cId="173644666" sldId="336"/>
            <ac:spMk id="10" creationId="{879FC865-1F7D-CDC7-293F-F5F8BC070ED0}"/>
          </ac:spMkLst>
        </pc:spChg>
        <pc:spChg chg="add mod">
          <ac:chgData name="Lelikova Tatiana" userId="26e54d7d441f6583" providerId="LiveId" clId="{BED21566-C267-43C7-B2CC-7551BE1EE149}" dt="2024-05-03T15:21:33.405" v="5459" actId="403"/>
          <ac:spMkLst>
            <pc:docMk/>
            <pc:sldMk cId="173644666" sldId="336"/>
            <ac:spMk id="12" creationId="{A2C127B7-CF82-34FC-FAA9-C13FD0B56B77}"/>
          </ac:spMkLst>
        </pc:spChg>
        <pc:spChg chg="add mod">
          <ac:chgData name="Lelikova Tatiana" userId="26e54d7d441f6583" providerId="LiveId" clId="{BED21566-C267-43C7-B2CC-7551BE1EE149}" dt="2024-05-06T10:26:05.524" v="6665" actId="1076"/>
          <ac:spMkLst>
            <pc:docMk/>
            <pc:sldMk cId="173644666" sldId="336"/>
            <ac:spMk id="13" creationId="{97D923FE-4565-C2A2-702E-F84FAFD4E7E0}"/>
          </ac:spMkLst>
        </pc:spChg>
        <pc:graphicFrameChg chg="add mod modGraphic">
          <ac:chgData name="Lelikova Tatiana" userId="26e54d7d441f6583" providerId="LiveId" clId="{BED21566-C267-43C7-B2CC-7551BE1EE149}" dt="2024-05-07T11:58:32.790" v="7276" actId="20577"/>
          <ac:graphicFrameMkLst>
            <pc:docMk/>
            <pc:sldMk cId="173644666" sldId="336"/>
            <ac:graphicFrameMk id="5" creationId="{4CD21ADD-691F-689A-D449-B0A9B1A75DBE}"/>
          </ac:graphicFrameMkLst>
        </pc:graphicFrameChg>
        <pc:graphicFrameChg chg="add mod modGraphic">
          <ac:chgData name="Lelikova Tatiana" userId="26e54d7d441f6583" providerId="LiveId" clId="{BED21566-C267-43C7-B2CC-7551BE1EE149}" dt="2024-05-07T11:58:48.764" v="7281" actId="114"/>
          <ac:graphicFrameMkLst>
            <pc:docMk/>
            <pc:sldMk cId="173644666" sldId="336"/>
            <ac:graphicFrameMk id="6" creationId="{7B15576B-8C9A-D236-F347-1B2111F1639E}"/>
          </ac:graphicFrameMkLst>
        </pc:graphicFrameChg>
        <pc:graphicFrameChg chg="mod modGraphic">
          <ac:chgData name="Lelikova Tatiana" userId="26e54d7d441f6583" providerId="LiveId" clId="{BED21566-C267-43C7-B2CC-7551BE1EE149}" dt="2024-05-07T11:58:53.480" v="7283" actId="20577"/>
          <ac:graphicFrameMkLst>
            <pc:docMk/>
            <pc:sldMk cId="173644666" sldId="336"/>
            <ac:graphicFrameMk id="7" creationId="{CC54E8BB-F6AB-E4DB-B4F9-5A0C98C66EAB}"/>
          </ac:graphicFrameMkLst>
        </pc:graphicFrameChg>
      </pc:sldChg>
      <pc:sldChg chg="addSp delSp modSp add del mod modShow">
        <pc:chgData name="Lelikova Tatiana" userId="26e54d7d441f6583" providerId="LiveId" clId="{BED21566-C267-43C7-B2CC-7551BE1EE149}" dt="2024-05-07T11:44:26.990" v="7264" actId="2696"/>
        <pc:sldMkLst>
          <pc:docMk/>
          <pc:sldMk cId="3676568358" sldId="337"/>
        </pc:sldMkLst>
        <pc:spChg chg="del mod">
          <ac:chgData name="Lelikova Tatiana" userId="26e54d7d441f6583" providerId="LiveId" clId="{BED21566-C267-43C7-B2CC-7551BE1EE149}" dt="2024-05-02T17:14:59.614" v="1708" actId="3680"/>
          <ac:spMkLst>
            <pc:docMk/>
            <pc:sldMk cId="3676568358" sldId="337"/>
            <ac:spMk id="3" creationId="{5CAB396E-F695-323B-ED74-A0626A2F1E17}"/>
          </ac:spMkLst>
        </pc:spChg>
        <pc:spChg chg="add mod">
          <ac:chgData name="Lelikova Tatiana" userId="26e54d7d441f6583" providerId="LiveId" clId="{BED21566-C267-43C7-B2CC-7551BE1EE149}" dt="2024-05-02T17:21:07.792" v="1910" actId="1076"/>
          <ac:spMkLst>
            <pc:docMk/>
            <pc:sldMk cId="3676568358" sldId="337"/>
            <ac:spMk id="6" creationId="{05BD8274-0DF1-4423-622D-D7EA5283536A}"/>
          </ac:spMkLst>
        </pc:spChg>
        <pc:graphicFrameChg chg="add mod ord modGraphic">
          <ac:chgData name="Lelikova Tatiana" userId="26e54d7d441f6583" providerId="LiveId" clId="{BED21566-C267-43C7-B2CC-7551BE1EE149}" dt="2024-05-02T19:41:46.230" v="3735" actId="114"/>
          <ac:graphicFrameMkLst>
            <pc:docMk/>
            <pc:sldMk cId="3676568358" sldId="337"/>
            <ac:graphicFrameMk id="5" creationId="{E6678AF8-463E-44EF-49A3-4951DD9ED534}"/>
          </ac:graphicFrameMkLst>
        </pc:graphicFrameChg>
      </pc:sldChg>
      <pc:sldChg chg="addSp delSp modSp add mod">
        <pc:chgData name="Lelikova Tatiana" userId="26e54d7d441f6583" providerId="LiveId" clId="{BED21566-C267-43C7-B2CC-7551BE1EE149}" dt="2024-05-06T10:30:40.984" v="6754" actId="313"/>
        <pc:sldMkLst>
          <pc:docMk/>
          <pc:sldMk cId="1091615898" sldId="338"/>
        </pc:sldMkLst>
        <pc:spChg chg="mod">
          <ac:chgData name="Lelikova Tatiana" userId="26e54d7d441f6583" providerId="LiveId" clId="{BED21566-C267-43C7-B2CC-7551BE1EE149}" dt="2024-05-06T10:02:19.496" v="6206" actId="20577"/>
          <ac:spMkLst>
            <pc:docMk/>
            <pc:sldMk cId="1091615898" sldId="338"/>
            <ac:spMk id="2" creationId="{135D44D7-0809-CD11-95CD-343918184977}"/>
          </ac:spMkLst>
        </pc:spChg>
        <pc:spChg chg="add mod">
          <ac:chgData name="Lelikova Tatiana" userId="26e54d7d441f6583" providerId="LiveId" clId="{BED21566-C267-43C7-B2CC-7551BE1EE149}" dt="2024-05-06T10:30:40.984" v="6754" actId="313"/>
          <ac:spMkLst>
            <pc:docMk/>
            <pc:sldMk cId="1091615898" sldId="338"/>
            <ac:spMk id="3" creationId="{6FD4DAD6-DE70-2A32-B5DE-11B0314485E3}"/>
          </ac:spMkLst>
        </pc:spChg>
        <pc:spChg chg="del">
          <ac:chgData name="Lelikova Tatiana" userId="26e54d7d441f6583" providerId="LiveId" clId="{BED21566-C267-43C7-B2CC-7551BE1EE149}" dt="2024-05-02T17:39:25.286" v="2142" actId="478"/>
          <ac:spMkLst>
            <pc:docMk/>
            <pc:sldMk cId="1091615898" sldId="338"/>
            <ac:spMk id="6" creationId="{05BD8274-0DF1-4423-622D-D7EA5283536A}"/>
          </ac:spMkLst>
        </pc:spChg>
        <pc:spChg chg="add mod">
          <ac:chgData name="Lelikova Tatiana" userId="26e54d7d441f6583" providerId="LiveId" clId="{BED21566-C267-43C7-B2CC-7551BE1EE149}" dt="2024-05-06T10:30:38.028" v="6752" actId="313"/>
          <ac:spMkLst>
            <pc:docMk/>
            <pc:sldMk cId="1091615898" sldId="338"/>
            <ac:spMk id="9" creationId="{B97A2160-D827-8301-BA64-480939981A63}"/>
          </ac:spMkLst>
        </pc:spChg>
        <pc:spChg chg="add del mod">
          <ac:chgData name="Lelikova Tatiana" userId="26e54d7d441f6583" providerId="LiveId" clId="{BED21566-C267-43C7-B2CC-7551BE1EE149}" dt="2024-05-02T17:39:19.093" v="2141" actId="478"/>
          <ac:spMkLst>
            <pc:docMk/>
            <pc:sldMk cId="1091615898" sldId="338"/>
            <ac:spMk id="11" creationId="{F9280C99-6A0C-F763-4F55-472B3E4245AB}"/>
          </ac:spMkLst>
        </pc:spChg>
        <pc:spChg chg="add mod">
          <ac:chgData name="Lelikova Tatiana" userId="26e54d7d441f6583" providerId="LiveId" clId="{BED21566-C267-43C7-B2CC-7551BE1EE149}" dt="2024-05-06T10:02:25.321" v="6207" actId="1076"/>
          <ac:spMkLst>
            <pc:docMk/>
            <pc:sldMk cId="1091615898" sldId="338"/>
            <ac:spMk id="12" creationId="{F326C680-7A3A-93D7-909F-BDCA71B6A6AC}"/>
          </ac:spMkLst>
        </pc:spChg>
        <pc:graphicFrameChg chg="del">
          <ac:chgData name="Lelikova Tatiana" userId="26e54d7d441f6583" providerId="LiveId" clId="{BED21566-C267-43C7-B2CC-7551BE1EE149}" dt="2024-05-02T17:39:15.942" v="2140" actId="478"/>
          <ac:graphicFrameMkLst>
            <pc:docMk/>
            <pc:sldMk cId="1091615898" sldId="338"/>
            <ac:graphicFrameMk id="5" creationId="{E6678AF8-463E-44EF-49A3-4951DD9ED534}"/>
          </ac:graphicFrameMkLst>
        </pc:graphicFrameChg>
        <pc:graphicFrameChg chg="add mod modGraphic">
          <ac:chgData name="Lelikova Tatiana" userId="26e54d7d441f6583" providerId="LiveId" clId="{BED21566-C267-43C7-B2CC-7551BE1EE149}" dt="2024-05-06T10:29:45.495" v="6733" actId="2711"/>
          <ac:graphicFrameMkLst>
            <pc:docMk/>
            <pc:sldMk cId="1091615898" sldId="338"/>
            <ac:graphicFrameMk id="7" creationId="{53270236-F551-FCC4-1CE1-3DE3EA0EBF12}"/>
          </ac:graphicFrameMkLst>
        </pc:graphicFrameChg>
        <pc:graphicFrameChg chg="add mod modGraphic">
          <ac:chgData name="Lelikova Tatiana" userId="26e54d7d441f6583" providerId="LiveId" clId="{BED21566-C267-43C7-B2CC-7551BE1EE149}" dt="2024-05-06T10:29:41.744" v="6732" actId="20577"/>
          <ac:graphicFrameMkLst>
            <pc:docMk/>
            <pc:sldMk cId="1091615898" sldId="338"/>
            <ac:graphicFrameMk id="8" creationId="{C4CACFB5-6CFE-1DD4-3C16-2FA646F7A397}"/>
          </ac:graphicFrameMkLst>
        </pc:graphicFrameChg>
      </pc:sldChg>
      <pc:sldChg chg="addSp modSp new mod ord">
        <pc:chgData name="Lelikova Tatiana" userId="26e54d7d441f6583" providerId="LiveId" clId="{BED21566-C267-43C7-B2CC-7551BE1EE149}" dt="2024-05-07T11:06:29" v="7032" actId="14734"/>
        <pc:sldMkLst>
          <pc:docMk/>
          <pc:sldMk cId="3860005473" sldId="339"/>
        </pc:sldMkLst>
        <pc:spChg chg="mod">
          <ac:chgData name="Lelikova Tatiana" userId="26e54d7d441f6583" providerId="LiveId" clId="{BED21566-C267-43C7-B2CC-7551BE1EE149}" dt="2024-05-02T18:51:40.967" v="3068" actId="20577"/>
          <ac:spMkLst>
            <pc:docMk/>
            <pc:sldMk cId="3860005473" sldId="339"/>
            <ac:spMk id="2" creationId="{960ADAE2-6C45-FD49-21D8-AFCE68CD8B63}"/>
          </ac:spMkLst>
        </pc:spChg>
        <pc:spChg chg="mod">
          <ac:chgData name="Lelikova Tatiana" userId="26e54d7d441f6583" providerId="LiveId" clId="{BED21566-C267-43C7-B2CC-7551BE1EE149}" dt="2024-05-03T15:07:00.905" v="5074" actId="20577"/>
          <ac:spMkLst>
            <pc:docMk/>
            <pc:sldMk cId="3860005473" sldId="339"/>
            <ac:spMk id="3" creationId="{7EC19D3A-FDB5-F7C8-BA20-212659A0BD77}"/>
          </ac:spMkLst>
        </pc:spChg>
        <pc:spChg chg="add mod">
          <ac:chgData name="Lelikova Tatiana" userId="26e54d7d441f6583" providerId="LiveId" clId="{BED21566-C267-43C7-B2CC-7551BE1EE149}" dt="2024-05-07T11:04:00.990" v="7003" actId="20577"/>
          <ac:spMkLst>
            <pc:docMk/>
            <pc:sldMk cId="3860005473" sldId="339"/>
            <ac:spMk id="7" creationId="{28DB86D2-5B2A-8CE1-7B3A-667457AA694B}"/>
          </ac:spMkLst>
        </pc:spChg>
        <pc:spChg chg="add mod">
          <ac:chgData name="Lelikova Tatiana" userId="26e54d7d441f6583" providerId="LiveId" clId="{BED21566-C267-43C7-B2CC-7551BE1EE149}" dt="2024-05-07T11:03:56.271" v="7001" actId="255"/>
          <ac:spMkLst>
            <pc:docMk/>
            <pc:sldMk cId="3860005473" sldId="339"/>
            <ac:spMk id="8" creationId="{0A48415C-A6B8-D7BF-B822-CCC148CB6844}"/>
          </ac:spMkLst>
        </pc:spChg>
        <pc:graphicFrameChg chg="add mod modGraphic">
          <ac:chgData name="Lelikova Tatiana" userId="26e54d7d441f6583" providerId="LiveId" clId="{BED21566-C267-43C7-B2CC-7551BE1EE149}" dt="2024-05-07T11:06:19.739" v="7030" actId="14734"/>
          <ac:graphicFrameMkLst>
            <pc:docMk/>
            <pc:sldMk cId="3860005473" sldId="339"/>
            <ac:graphicFrameMk id="5" creationId="{DD842E03-C114-9901-8801-7AAC56847D94}"/>
          </ac:graphicFrameMkLst>
        </pc:graphicFrameChg>
        <pc:graphicFrameChg chg="add mod modGraphic">
          <ac:chgData name="Lelikova Tatiana" userId="26e54d7d441f6583" providerId="LiveId" clId="{BED21566-C267-43C7-B2CC-7551BE1EE149}" dt="2024-05-07T11:06:29" v="7032" actId="14734"/>
          <ac:graphicFrameMkLst>
            <pc:docMk/>
            <pc:sldMk cId="3860005473" sldId="339"/>
            <ac:graphicFrameMk id="6" creationId="{F8144508-159E-6D37-B81F-457D57172E25}"/>
          </ac:graphicFrameMkLst>
        </pc:graphicFrameChg>
      </pc:sldChg>
      <pc:sldChg chg="addSp delSp modSp new mod">
        <pc:chgData name="Lelikova Tatiana" userId="26e54d7d441f6583" providerId="LiveId" clId="{BED21566-C267-43C7-B2CC-7551BE1EE149}" dt="2024-05-07T11:10:51.066" v="7095" actId="20577"/>
        <pc:sldMkLst>
          <pc:docMk/>
          <pc:sldMk cId="656052231" sldId="340"/>
        </pc:sldMkLst>
        <pc:spChg chg="mod">
          <ac:chgData name="Lelikova Tatiana" userId="26e54d7d441f6583" providerId="LiveId" clId="{BED21566-C267-43C7-B2CC-7551BE1EE149}" dt="2024-05-02T18:53:42.553" v="3125" actId="20577"/>
          <ac:spMkLst>
            <pc:docMk/>
            <pc:sldMk cId="656052231" sldId="340"/>
            <ac:spMk id="2" creationId="{9D4BCE59-FCFE-5D90-F775-042706572081}"/>
          </ac:spMkLst>
        </pc:spChg>
        <pc:spChg chg="mod">
          <ac:chgData name="Lelikova Tatiana" userId="26e54d7d441f6583" providerId="LiveId" clId="{BED21566-C267-43C7-B2CC-7551BE1EE149}" dt="2024-05-06T09:49:12.569" v="6078" actId="20577"/>
          <ac:spMkLst>
            <pc:docMk/>
            <pc:sldMk cId="656052231" sldId="340"/>
            <ac:spMk id="3" creationId="{9106FB66-37C2-DE50-C0C6-C0AD58BCEA09}"/>
          </ac:spMkLst>
        </pc:spChg>
        <pc:spChg chg="add mod">
          <ac:chgData name="Lelikova Tatiana" userId="26e54d7d441f6583" providerId="LiveId" clId="{BED21566-C267-43C7-B2CC-7551BE1EE149}" dt="2024-05-02T18:54:44.016" v="3159"/>
          <ac:spMkLst>
            <pc:docMk/>
            <pc:sldMk cId="656052231" sldId="340"/>
            <ac:spMk id="6" creationId="{FE2EFFB5-FB25-DD6E-CBB5-7DD676C501D5}"/>
          </ac:spMkLst>
        </pc:spChg>
        <pc:spChg chg="add mod">
          <ac:chgData name="Lelikova Tatiana" userId="26e54d7d441f6583" providerId="LiveId" clId="{BED21566-C267-43C7-B2CC-7551BE1EE149}" dt="2024-05-02T18:54:44.016" v="3159"/>
          <ac:spMkLst>
            <pc:docMk/>
            <pc:sldMk cId="656052231" sldId="340"/>
            <ac:spMk id="7" creationId="{8D0D8EA3-66C4-8BB7-DB25-376A4437D739}"/>
          </ac:spMkLst>
        </pc:spChg>
        <pc:spChg chg="add mod">
          <ac:chgData name="Lelikova Tatiana" userId="26e54d7d441f6583" providerId="LiveId" clId="{BED21566-C267-43C7-B2CC-7551BE1EE149}" dt="2024-05-02T18:54:44.016" v="3159"/>
          <ac:spMkLst>
            <pc:docMk/>
            <pc:sldMk cId="656052231" sldId="340"/>
            <ac:spMk id="8" creationId="{240AC709-1ACC-6102-D9FE-49366F82FA76}"/>
          </ac:spMkLst>
        </pc:spChg>
        <pc:spChg chg="add mod">
          <ac:chgData name="Lelikova Tatiana" userId="26e54d7d441f6583" providerId="LiveId" clId="{BED21566-C267-43C7-B2CC-7551BE1EE149}" dt="2024-05-07T11:10:51.066" v="7095" actId="20577"/>
          <ac:spMkLst>
            <pc:docMk/>
            <pc:sldMk cId="656052231" sldId="340"/>
            <ac:spMk id="10" creationId="{593ED06F-6B67-5728-995C-3B238C1A7F72}"/>
          </ac:spMkLst>
        </pc:spChg>
        <pc:spChg chg="add del mod">
          <ac:chgData name="Lelikova Tatiana" userId="26e54d7d441f6583" providerId="LiveId" clId="{BED21566-C267-43C7-B2CC-7551BE1EE149}" dt="2024-05-02T18:54:57.865" v="3165" actId="478"/>
          <ac:spMkLst>
            <pc:docMk/>
            <pc:sldMk cId="656052231" sldId="340"/>
            <ac:spMk id="11" creationId="{261C1E0D-EF45-E33A-763F-EC8DAA51E836}"/>
          </ac:spMkLst>
        </pc:spChg>
        <pc:spChg chg="add del mod">
          <ac:chgData name="Lelikova Tatiana" userId="26e54d7d441f6583" providerId="LiveId" clId="{BED21566-C267-43C7-B2CC-7551BE1EE149}" dt="2024-05-02T18:54:52.173" v="3163" actId="478"/>
          <ac:spMkLst>
            <pc:docMk/>
            <pc:sldMk cId="656052231" sldId="340"/>
            <ac:spMk id="12" creationId="{525C0ADE-249D-9A14-330E-E9011BADB66F}"/>
          </ac:spMkLst>
        </pc:spChg>
        <pc:graphicFrameChg chg="add mod">
          <ac:chgData name="Lelikova Tatiana" userId="26e54d7d441f6583" providerId="LiveId" clId="{BED21566-C267-43C7-B2CC-7551BE1EE149}" dt="2024-05-02T18:54:33.850" v="3148"/>
          <ac:graphicFrameMkLst>
            <pc:docMk/>
            <pc:sldMk cId="656052231" sldId="340"/>
            <ac:graphicFrameMk id="5" creationId="{FE2E3544-AC35-98F6-7EB3-94C1E87D6C56}"/>
          </ac:graphicFrameMkLst>
        </pc:graphicFrameChg>
        <pc:graphicFrameChg chg="add mod modGraphic">
          <ac:chgData name="Lelikova Tatiana" userId="26e54d7d441f6583" providerId="LiveId" clId="{BED21566-C267-43C7-B2CC-7551BE1EE149}" dt="2024-05-06T10:24:26.066" v="6643" actId="1076"/>
          <ac:graphicFrameMkLst>
            <pc:docMk/>
            <pc:sldMk cId="656052231" sldId="340"/>
            <ac:graphicFrameMk id="9" creationId="{3A2C7244-2BD2-F62F-781F-B83D719A221B}"/>
          </ac:graphicFrameMkLst>
        </pc:graphicFrameChg>
      </pc:sldChg>
      <pc:sldChg chg="addSp delSp modSp new mod ord">
        <pc:chgData name="Lelikova Tatiana" userId="26e54d7d441f6583" providerId="LiveId" clId="{BED21566-C267-43C7-B2CC-7551BE1EE149}" dt="2024-05-07T11:06:01.257" v="7025" actId="14734"/>
        <pc:sldMkLst>
          <pc:docMk/>
          <pc:sldMk cId="571911408" sldId="341"/>
        </pc:sldMkLst>
        <pc:spChg chg="mod">
          <ac:chgData name="Lelikova Tatiana" userId="26e54d7d441f6583" providerId="LiveId" clId="{BED21566-C267-43C7-B2CC-7551BE1EE149}" dt="2024-05-02T19:12:18.946" v="3284" actId="20577"/>
          <ac:spMkLst>
            <pc:docMk/>
            <pc:sldMk cId="571911408" sldId="341"/>
            <ac:spMk id="2" creationId="{5C8C40AD-E6DA-D531-BF88-6FF9EF7CF037}"/>
          </ac:spMkLst>
        </pc:spChg>
        <pc:spChg chg="mod">
          <ac:chgData name="Lelikova Tatiana" userId="26e54d7d441f6583" providerId="LiveId" clId="{BED21566-C267-43C7-B2CC-7551BE1EE149}" dt="2024-05-03T15:13:02.064" v="5191" actId="20577"/>
          <ac:spMkLst>
            <pc:docMk/>
            <pc:sldMk cId="571911408" sldId="341"/>
            <ac:spMk id="3" creationId="{9EC0B2B4-A0C6-704A-8CEC-BBE645A50CA7}"/>
          </ac:spMkLst>
        </pc:spChg>
        <pc:spChg chg="add del mod">
          <ac:chgData name="Lelikova Tatiana" userId="26e54d7d441f6583" providerId="LiveId" clId="{BED21566-C267-43C7-B2CC-7551BE1EE149}" dt="2024-05-02T19:16:36.702" v="3467" actId="478"/>
          <ac:spMkLst>
            <pc:docMk/>
            <pc:sldMk cId="571911408" sldId="341"/>
            <ac:spMk id="6" creationId="{1930DC20-149E-DD8A-5E5A-552BF77C0D19}"/>
          </ac:spMkLst>
        </pc:spChg>
        <pc:spChg chg="add mod">
          <ac:chgData name="Lelikova Tatiana" userId="26e54d7d441f6583" providerId="LiveId" clId="{BED21566-C267-43C7-B2CC-7551BE1EE149}" dt="2024-05-06T10:31:37.834" v="6768" actId="313"/>
          <ac:spMkLst>
            <pc:docMk/>
            <pc:sldMk cId="571911408" sldId="341"/>
            <ac:spMk id="10" creationId="{E2B3D80A-1ED8-70B3-587F-A0012A474119}"/>
          </ac:spMkLst>
        </pc:spChg>
        <pc:spChg chg="add mod">
          <ac:chgData name="Lelikova Tatiana" userId="26e54d7d441f6583" providerId="LiveId" clId="{BED21566-C267-43C7-B2CC-7551BE1EE149}" dt="2024-05-03T16:01:36.523" v="5814" actId="1076"/>
          <ac:spMkLst>
            <pc:docMk/>
            <pc:sldMk cId="571911408" sldId="341"/>
            <ac:spMk id="11" creationId="{E733D7BE-62AE-9990-C611-5161392130CD}"/>
          </ac:spMkLst>
        </pc:spChg>
        <pc:graphicFrameChg chg="add mod modGraphic">
          <ac:chgData name="Lelikova Tatiana" userId="26e54d7d441f6583" providerId="LiveId" clId="{BED21566-C267-43C7-B2CC-7551BE1EE149}" dt="2024-05-07T11:05:52.597" v="7023" actId="14734"/>
          <ac:graphicFrameMkLst>
            <pc:docMk/>
            <pc:sldMk cId="571911408" sldId="341"/>
            <ac:graphicFrameMk id="7" creationId="{15CEB09E-405C-D798-3935-441647BC2D14}"/>
          </ac:graphicFrameMkLst>
        </pc:graphicFrameChg>
        <pc:graphicFrameChg chg="add mod modGraphic">
          <ac:chgData name="Lelikova Tatiana" userId="26e54d7d441f6583" providerId="LiveId" clId="{BED21566-C267-43C7-B2CC-7551BE1EE149}" dt="2024-05-07T11:06:01.257" v="7025" actId="14734"/>
          <ac:graphicFrameMkLst>
            <pc:docMk/>
            <pc:sldMk cId="571911408" sldId="341"/>
            <ac:graphicFrameMk id="8" creationId="{E168643D-E398-E051-9799-E195BC3BFCBB}"/>
          </ac:graphicFrameMkLst>
        </pc:graphicFrameChg>
      </pc:sldChg>
      <pc:sldChg chg="addSp delSp modSp new mod">
        <pc:chgData name="Lelikova Tatiana" userId="26e54d7d441f6583" providerId="LiveId" clId="{BED21566-C267-43C7-B2CC-7551BE1EE149}" dt="2024-05-06T10:30:02.949" v="6737" actId="114"/>
        <pc:sldMkLst>
          <pc:docMk/>
          <pc:sldMk cId="1217139040" sldId="342"/>
        </pc:sldMkLst>
        <pc:spChg chg="mod">
          <ac:chgData name="Lelikova Tatiana" userId="26e54d7d441f6583" providerId="LiveId" clId="{BED21566-C267-43C7-B2CC-7551BE1EE149}" dt="2024-05-06T10:02:38.294" v="6212" actId="20577"/>
          <ac:spMkLst>
            <pc:docMk/>
            <pc:sldMk cId="1217139040" sldId="342"/>
            <ac:spMk id="2" creationId="{59875F85-3160-FDDB-CD43-2E1771EB4E9A}"/>
          </ac:spMkLst>
        </pc:spChg>
        <pc:spChg chg="del">
          <ac:chgData name="Lelikova Tatiana" userId="26e54d7d441f6583" providerId="LiveId" clId="{BED21566-C267-43C7-B2CC-7551BE1EE149}" dt="2024-05-02T19:46:09.509" v="3766" actId="478"/>
          <ac:spMkLst>
            <pc:docMk/>
            <pc:sldMk cId="1217139040" sldId="342"/>
            <ac:spMk id="3" creationId="{EDACCCD3-9DF7-2C3C-7E8F-C1BB86EAEB1B}"/>
          </ac:spMkLst>
        </pc:spChg>
        <pc:spChg chg="add mod">
          <ac:chgData name="Lelikova Tatiana" userId="26e54d7d441f6583" providerId="LiveId" clId="{BED21566-C267-43C7-B2CC-7551BE1EE149}" dt="2024-05-06T10:07:40.976" v="6398" actId="1076"/>
          <ac:spMkLst>
            <pc:docMk/>
            <pc:sldMk cId="1217139040" sldId="342"/>
            <ac:spMk id="7" creationId="{2E877FB9-58FE-5407-747A-7F109CEB5847}"/>
          </ac:spMkLst>
        </pc:spChg>
        <pc:spChg chg="add mod">
          <ac:chgData name="Lelikova Tatiana" userId="26e54d7d441f6583" providerId="LiveId" clId="{BED21566-C267-43C7-B2CC-7551BE1EE149}" dt="2024-05-06T10:07:45.776" v="6399" actId="1076"/>
          <ac:spMkLst>
            <pc:docMk/>
            <pc:sldMk cId="1217139040" sldId="342"/>
            <ac:spMk id="8" creationId="{6450003A-847B-12B5-F0BF-B36D26142B06}"/>
          </ac:spMkLst>
        </pc:spChg>
        <pc:graphicFrameChg chg="add mod modGraphic">
          <ac:chgData name="Lelikova Tatiana" userId="26e54d7d441f6583" providerId="LiveId" clId="{BED21566-C267-43C7-B2CC-7551BE1EE149}" dt="2024-05-06T10:30:02.949" v="6737" actId="114"/>
          <ac:graphicFrameMkLst>
            <pc:docMk/>
            <pc:sldMk cId="1217139040" sldId="342"/>
            <ac:graphicFrameMk id="5" creationId="{C0A03568-783F-C827-17D1-EE5D5347AE2C}"/>
          </ac:graphicFrameMkLst>
        </pc:graphicFrameChg>
      </pc:sldChg>
      <pc:sldChg chg="addSp delSp modSp add mod ord">
        <pc:chgData name="Lelikova Tatiana" userId="26e54d7d441f6583" providerId="LiveId" clId="{BED21566-C267-43C7-B2CC-7551BE1EE149}" dt="2024-05-07T11:06:39.817" v="7036" actId="14734"/>
        <pc:sldMkLst>
          <pc:docMk/>
          <pc:sldMk cId="2172131324" sldId="343"/>
        </pc:sldMkLst>
        <pc:spChg chg="mod">
          <ac:chgData name="Lelikova Tatiana" userId="26e54d7d441f6583" providerId="LiveId" clId="{BED21566-C267-43C7-B2CC-7551BE1EE149}" dt="2024-05-07T11:04:26.169" v="7006" actId="27636"/>
          <ac:spMkLst>
            <pc:docMk/>
            <pc:sldMk cId="2172131324" sldId="343"/>
            <ac:spMk id="3" creationId="{7EC19D3A-FDB5-F7C8-BA20-212659A0BD77}"/>
          </ac:spMkLst>
        </pc:spChg>
        <pc:spChg chg="mod">
          <ac:chgData name="Lelikova Tatiana" userId="26e54d7d441f6583" providerId="LiveId" clId="{BED21566-C267-43C7-B2CC-7551BE1EE149}" dt="2024-05-07T11:04:15.206" v="7004" actId="255"/>
          <ac:spMkLst>
            <pc:docMk/>
            <pc:sldMk cId="2172131324" sldId="343"/>
            <ac:spMk id="7" creationId="{28DB86D2-5B2A-8CE1-7B3A-667457AA694B}"/>
          </ac:spMkLst>
        </pc:spChg>
        <pc:spChg chg="del">
          <ac:chgData name="Lelikova Tatiana" userId="26e54d7d441f6583" providerId="LiveId" clId="{BED21566-C267-43C7-B2CC-7551BE1EE149}" dt="2024-05-03T15:12:35.547" v="5171" actId="478"/>
          <ac:spMkLst>
            <pc:docMk/>
            <pc:sldMk cId="2172131324" sldId="343"/>
            <ac:spMk id="8" creationId="{0A48415C-A6B8-D7BF-B822-CCC148CB6844}"/>
          </ac:spMkLst>
        </pc:spChg>
        <pc:spChg chg="add mod">
          <ac:chgData name="Lelikova Tatiana" userId="26e54d7d441f6583" providerId="LiveId" clId="{BED21566-C267-43C7-B2CC-7551BE1EE149}" dt="2024-05-03T15:09:49.300" v="5079"/>
          <ac:spMkLst>
            <pc:docMk/>
            <pc:sldMk cId="2172131324" sldId="343"/>
            <ac:spMk id="10" creationId="{7E9A535E-14FA-85DA-A730-2CE0F12A7F26}"/>
          </ac:spMkLst>
        </pc:spChg>
        <pc:spChg chg="add mod">
          <ac:chgData name="Lelikova Tatiana" userId="26e54d7d441f6583" providerId="LiveId" clId="{BED21566-C267-43C7-B2CC-7551BE1EE149}" dt="2024-05-03T15:09:49.300" v="5079"/>
          <ac:spMkLst>
            <pc:docMk/>
            <pc:sldMk cId="2172131324" sldId="343"/>
            <ac:spMk id="11" creationId="{C4E60EDC-F6E1-534B-44CF-C85D9F2C25B2}"/>
          </ac:spMkLst>
        </pc:spChg>
        <pc:graphicFrameChg chg="mod modGraphic">
          <ac:chgData name="Lelikova Tatiana" userId="26e54d7d441f6583" providerId="LiveId" clId="{BED21566-C267-43C7-B2CC-7551BE1EE149}" dt="2024-05-07T11:06:39.817" v="7036" actId="14734"/>
          <ac:graphicFrameMkLst>
            <pc:docMk/>
            <pc:sldMk cId="2172131324" sldId="343"/>
            <ac:graphicFrameMk id="5" creationId="{DD842E03-C114-9901-8801-7AAC56847D94}"/>
          </ac:graphicFrameMkLst>
        </pc:graphicFrameChg>
        <pc:graphicFrameChg chg="del">
          <ac:chgData name="Lelikova Tatiana" userId="26e54d7d441f6583" providerId="LiveId" clId="{BED21566-C267-43C7-B2CC-7551BE1EE149}" dt="2024-05-03T15:12:32.924" v="5170" actId="478"/>
          <ac:graphicFrameMkLst>
            <pc:docMk/>
            <pc:sldMk cId="2172131324" sldId="343"/>
            <ac:graphicFrameMk id="6" creationId="{F8144508-159E-6D37-B81F-457D57172E25}"/>
          </ac:graphicFrameMkLst>
        </pc:graphicFrameChg>
        <pc:graphicFrameChg chg="add mod">
          <ac:chgData name="Lelikova Tatiana" userId="26e54d7d441f6583" providerId="LiveId" clId="{BED21566-C267-43C7-B2CC-7551BE1EE149}" dt="2024-05-03T15:09:46.387" v="5078"/>
          <ac:graphicFrameMkLst>
            <pc:docMk/>
            <pc:sldMk cId="2172131324" sldId="343"/>
            <ac:graphicFrameMk id="9" creationId="{32BBDB0E-69AE-13AB-A398-5ACE6883D63A}"/>
          </ac:graphicFrameMkLst>
        </pc:graphicFrameChg>
      </pc:sldChg>
      <pc:sldChg chg="modSp new mod">
        <pc:chgData name="Lelikova Tatiana" userId="26e54d7d441f6583" providerId="LiveId" clId="{BED21566-C267-43C7-B2CC-7551BE1EE149}" dt="2024-05-06T09:43:32.832" v="6051" actId="20577"/>
        <pc:sldMkLst>
          <pc:docMk/>
          <pc:sldMk cId="1529640888" sldId="344"/>
        </pc:sldMkLst>
        <pc:spChg chg="mod">
          <ac:chgData name="Lelikova Tatiana" userId="26e54d7d441f6583" providerId="LiveId" clId="{BED21566-C267-43C7-B2CC-7551BE1EE149}" dt="2024-05-06T09:43:32.832" v="6051" actId="20577"/>
          <ac:spMkLst>
            <pc:docMk/>
            <pc:sldMk cId="1529640888" sldId="344"/>
            <ac:spMk id="2" creationId="{A6EF6DA7-29B2-500E-3DED-DEB0E6C1B717}"/>
          </ac:spMkLst>
        </pc:spChg>
      </pc:sldChg>
      <pc:sldChg chg="modSp new mod">
        <pc:chgData name="Lelikova Tatiana" userId="26e54d7d441f6583" providerId="LiveId" clId="{BED21566-C267-43C7-B2CC-7551BE1EE149}" dt="2024-05-06T09:50:05.703" v="6101" actId="20577"/>
        <pc:sldMkLst>
          <pc:docMk/>
          <pc:sldMk cId="741610454" sldId="345"/>
        </pc:sldMkLst>
        <pc:spChg chg="mod">
          <ac:chgData name="Lelikova Tatiana" userId="26e54d7d441f6583" providerId="LiveId" clId="{BED21566-C267-43C7-B2CC-7551BE1EE149}" dt="2024-05-06T09:50:05.703" v="6101" actId="20577"/>
          <ac:spMkLst>
            <pc:docMk/>
            <pc:sldMk cId="741610454" sldId="345"/>
            <ac:spMk id="2" creationId="{68C4FD63-2A5F-8937-CD90-56C03FD6F769}"/>
          </ac:spMkLst>
        </pc:spChg>
      </pc:sldChg>
      <pc:sldChg chg="new del">
        <pc:chgData name="Lelikova Tatiana" userId="26e54d7d441f6583" providerId="LiveId" clId="{BED21566-C267-43C7-B2CC-7551BE1EE149}" dt="2024-05-06T09:49:55.946" v="6084" actId="47"/>
        <pc:sldMkLst>
          <pc:docMk/>
          <pc:sldMk cId="2407191798" sldId="345"/>
        </pc:sldMkLst>
      </pc:sldChg>
      <pc:sldChg chg="delSp modSp add mod delAnim modAnim">
        <pc:chgData name="Lelikova Tatiana" userId="26e54d7d441f6583" providerId="LiveId" clId="{BED21566-C267-43C7-B2CC-7551BE1EE149}" dt="2024-05-06T10:49:14.066" v="6867" actId="6549"/>
        <pc:sldMkLst>
          <pc:docMk/>
          <pc:sldMk cId="3293973673" sldId="346"/>
        </pc:sldMkLst>
        <pc:spChg chg="mod">
          <ac:chgData name="Lelikova Tatiana" userId="26e54d7d441f6583" providerId="LiveId" clId="{BED21566-C267-43C7-B2CC-7551BE1EE149}" dt="2024-05-06T10:49:14.066" v="6867" actId="6549"/>
          <ac:spMkLst>
            <pc:docMk/>
            <pc:sldMk cId="3293973673" sldId="346"/>
            <ac:spMk id="6" creationId="{F4D13EA2-7D63-4683-B006-1AE90E6A8113}"/>
          </ac:spMkLst>
        </pc:spChg>
        <pc:picChg chg="del">
          <ac:chgData name="Lelikova Tatiana" userId="26e54d7d441f6583" providerId="LiveId" clId="{BED21566-C267-43C7-B2CC-7551BE1EE149}" dt="2024-05-06T10:16:03.171" v="6474" actId="478"/>
          <ac:picMkLst>
            <pc:docMk/>
            <pc:sldMk cId="3293973673" sldId="346"/>
            <ac:picMk id="4" creationId="{3F60C862-9C12-0A72-EA6A-2903D6E92EEE}"/>
          </ac:picMkLst>
        </pc:picChg>
        <pc:picChg chg="del">
          <ac:chgData name="Lelikova Tatiana" userId="26e54d7d441f6583" providerId="LiveId" clId="{BED21566-C267-43C7-B2CC-7551BE1EE149}" dt="2024-05-06T10:16:06.573" v="6475" actId="478"/>
          <ac:picMkLst>
            <pc:docMk/>
            <pc:sldMk cId="3293973673" sldId="346"/>
            <ac:picMk id="10" creationId="{66EBD01A-CA07-0D5D-4D0E-FC3B458E6768}"/>
          </ac:picMkLst>
        </pc:picChg>
      </pc:sldChg>
      <pc:sldChg chg="modSp new mod">
        <pc:chgData name="Lelikova Tatiana" userId="26e54d7d441f6583" providerId="LiveId" clId="{BED21566-C267-43C7-B2CC-7551BE1EE149}" dt="2024-05-07T12:12:27.843" v="7374"/>
        <pc:sldMkLst>
          <pc:docMk/>
          <pc:sldMk cId="2281729897" sldId="347"/>
        </pc:sldMkLst>
        <pc:spChg chg="mod">
          <ac:chgData name="Lelikova Tatiana" userId="26e54d7d441f6583" providerId="LiveId" clId="{BED21566-C267-43C7-B2CC-7551BE1EE149}" dt="2024-05-07T12:11:58.486" v="7314" actId="20577"/>
          <ac:spMkLst>
            <pc:docMk/>
            <pc:sldMk cId="2281729897" sldId="347"/>
            <ac:spMk id="2" creationId="{116731C7-7B01-A5A2-36F5-9E11F0ECADFA}"/>
          </ac:spMkLst>
        </pc:spChg>
        <pc:spChg chg="mod">
          <ac:chgData name="Lelikova Tatiana" userId="26e54d7d441f6583" providerId="LiveId" clId="{BED21566-C267-43C7-B2CC-7551BE1EE149}" dt="2024-05-07T12:12:27.843" v="7374"/>
          <ac:spMkLst>
            <pc:docMk/>
            <pc:sldMk cId="2281729897" sldId="347"/>
            <ac:spMk id="3" creationId="{D4FC4E36-AB9A-6D8C-92C0-7A1936A1023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E8D3E-DB55-4151-A80F-56514F13B3C3}"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ru-RU"/>
        </a:p>
      </dgm:t>
    </dgm:pt>
    <dgm:pt modelId="{30CD7F65-204A-4D72-9A9A-3F52FA343C06}">
      <dgm:prSet phldrT="[Текст]" custT="1"/>
      <dgm:spPr/>
      <dgm:t>
        <a:bodyPr/>
        <a:lstStyle/>
        <a:p>
          <a:r>
            <a:rPr lang="af-ZA" sz="1800" dirty="0">
              <a:solidFill>
                <a:schemeClr val="tx1"/>
              </a:solidFill>
              <a:latin typeface="Times New Roman" panose="02020603050405020304" pitchFamily="18" charset="0"/>
              <a:cs typeface="Times New Roman" panose="02020603050405020304" pitchFamily="18" charset="0"/>
            </a:rPr>
            <a:t>Niger-Congo</a:t>
          </a:r>
          <a:endParaRPr lang="ru-RU" sz="1800" dirty="0">
            <a:solidFill>
              <a:schemeClr val="tx1"/>
            </a:solidFill>
            <a:latin typeface="Times New Roman" panose="02020603050405020304" pitchFamily="18" charset="0"/>
            <a:cs typeface="Times New Roman" panose="02020603050405020304" pitchFamily="18" charset="0"/>
          </a:endParaRPr>
        </a:p>
      </dgm:t>
    </dgm:pt>
    <dgm:pt modelId="{701C8DC3-743B-4D5F-95E9-AE601556209B}" type="parTrans" cxnId="{9ECB8836-3670-4C94-A7B9-E8CE4AA81CD0}">
      <dgm:prSet/>
      <dgm:spPr/>
      <dgm:t>
        <a:bodyPr/>
        <a:lstStyle/>
        <a:p>
          <a:endParaRPr lang="ru-RU"/>
        </a:p>
      </dgm:t>
    </dgm:pt>
    <dgm:pt modelId="{CB027B3C-065F-45D0-9100-BB3CDF9A2034}" type="sibTrans" cxnId="{9ECB8836-3670-4C94-A7B9-E8CE4AA81CD0}">
      <dgm:prSet/>
      <dgm:spPr/>
      <dgm:t>
        <a:bodyPr/>
        <a:lstStyle/>
        <a:p>
          <a:endParaRPr lang="ru-RU"/>
        </a:p>
      </dgm:t>
    </dgm:pt>
    <dgm:pt modelId="{D62C265B-2859-4549-92D9-A1FFC3F8D92D}">
      <dgm:prSet phldrT="[Текст]" custT="1"/>
      <dgm:spPr/>
      <dgm:t>
        <a:bodyPr/>
        <a:lstStyle/>
        <a:p>
          <a:r>
            <a:rPr lang="af-ZA" sz="1800" dirty="0">
              <a:solidFill>
                <a:schemeClr val="tx1"/>
              </a:solidFill>
              <a:latin typeface="Times New Roman" panose="02020603050405020304" pitchFamily="18" charset="0"/>
              <a:cs typeface="Times New Roman" panose="02020603050405020304" pitchFamily="18" charset="0"/>
            </a:rPr>
            <a:t>Southeastern Mande</a:t>
          </a:r>
          <a:endParaRPr lang="ru-RU" sz="1800" dirty="0">
            <a:solidFill>
              <a:schemeClr val="tx1"/>
            </a:solidFill>
            <a:latin typeface="Times New Roman" panose="02020603050405020304" pitchFamily="18" charset="0"/>
            <a:cs typeface="Times New Roman" panose="02020603050405020304" pitchFamily="18" charset="0"/>
          </a:endParaRPr>
        </a:p>
      </dgm:t>
    </dgm:pt>
    <dgm:pt modelId="{89B15F7A-1D94-4BC3-A2E7-64D1DAF7F31A}" type="parTrans" cxnId="{632D4260-39C9-4A52-B579-03293B52AEFB}">
      <dgm:prSet/>
      <dgm:spPr/>
      <dgm:t>
        <a:bodyPr/>
        <a:lstStyle/>
        <a:p>
          <a:endParaRPr lang="ru-RU"/>
        </a:p>
      </dgm:t>
    </dgm:pt>
    <dgm:pt modelId="{942D8337-8107-4F0A-9132-361B09A7F191}" type="sibTrans" cxnId="{632D4260-39C9-4A52-B579-03293B52AEFB}">
      <dgm:prSet/>
      <dgm:spPr/>
      <dgm:t>
        <a:bodyPr/>
        <a:lstStyle/>
        <a:p>
          <a:endParaRPr lang="ru-RU"/>
        </a:p>
      </dgm:t>
    </dgm:pt>
    <dgm:pt modelId="{F7E3992C-89F0-4B56-9ABC-C4D97CE88A14}">
      <dgm:prSet phldrT="[Текст]" custT="1"/>
      <dgm:spPr/>
      <dgm:t>
        <a:bodyPr/>
        <a:lstStyle/>
        <a:p>
          <a:r>
            <a:rPr lang="af-ZA" sz="1800" dirty="0">
              <a:solidFill>
                <a:schemeClr val="tx1"/>
              </a:solidFill>
              <a:latin typeface="Times New Roman" panose="02020603050405020304" pitchFamily="18" charset="0"/>
              <a:cs typeface="Times New Roman" panose="02020603050405020304" pitchFamily="18" charset="0"/>
            </a:rPr>
            <a:t>Southern Mande</a:t>
          </a:r>
          <a:endParaRPr lang="ru-RU" sz="1800" dirty="0">
            <a:solidFill>
              <a:schemeClr val="tx1"/>
            </a:solidFill>
            <a:latin typeface="Times New Roman" panose="02020603050405020304" pitchFamily="18" charset="0"/>
            <a:cs typeface="Times New Roman" panose="02020603050405020304" pitchFamily="18" charset="0"/>
          </a:endParaRPr>
        </a:p>
      </dgm:t>
    </dgm:pt>
    <dgm:pt modelId="{34911F8E-64E1-4F10-BD5B-CE8D030F0894}" type="parTrans" cxnId="{3F6B3332-2C31-481F-ABEC-C5557A1CF451}">
      <dgm:prSet/>
      <dgm:spPr/>
      <dgm:t>
        <a:bodyPr/>
        <a:lstStyle/>
        <a:p>
          <a:endParaRPr lang="ru-RU"/>
        </a:p>
      </dgm:t>
    </dgm:pt>
    <dgm:pt modelId="{6294A286-8C88-4B7D-863A-20B77333995E}" type="sibTrans" cxnId="{3F6B3332-2C31-481F-ABEC-C5557A1CF451}">
      <dgm:prSet/>
      <dgm:spPr/>
      <dgm:t>
        <a:bodyPr/>
        <a:lstStyle/>
        <a:p>
          <a:endParaRPr lang="ru-RU"/>
        </a:p>
      </dgm:t>
    </dgm:pt>
    <dgm:pt modelId="{B2CA943D-9F2E-418D-A95A-6C7A2F9EAFED}">
      <dgm:prSet phldrT="[Текст]" custT="1"/>
      <dgm:spPr/>
      <dgm:t>
        <a:bodyPr/>
        <a:lstStyle/>
        <a:p>
          <a:r>
            <a:rPr lang="af-ZA" sz="1800" dirty="0">
              <a:latin typeface="Times New Roman" panose="02020603050405020304" pitchFamily="18" charset="0"/>
              <a:cs typeface="Times New Roman" panose="02020603050405020304" pitchFamily="18" charset="0"/>
            </a:rPr>
            <a:t>Beng</a:t>
          </a:r>
          <a:endParaRPr lang="ru-RU" sz="1800" dirty="0">
            <a:latin typeface="Times New Roman" panose="02020603050405020304" pitchFamily="18" charset="0"/>
            <a:cs typeface="Times New Roman" panose="02020603050405020304" pitchFamily="18" charset="0"/>
          </a:endParaRPr>
        </a:p>
      </dgm:t>
    </dgm:pt>
    <dgm:pt modelId="{E23C77D7-C666-465F-B55F-E19685AFF3B8}" type="parTrans" cxnId="{021FCCF5-B628-4330-B864-338FA1004B8D}">
      <dgm:prSet/>
      <dgm:spPr/>
      <dgm:t>
        <a:bodyPr/>
        <a:lstStyle/>
        <a:p>
          <a:endParaRPr lang="ru-RU"/>
        </a:p>
      </dgm:t>
    </dgm:pt>
    <dgm:pt modelId="{7DC962B5-1A8B-4840-9A10-CDCCF58351FF}" type="sibTrans" cxnId="{021FCCF5-B628-4330-B864-338FA1004B8D}">
      <dgm:prSet/>
      <dgm:spPr/>
      <dgm:t>
        <a:bodyPr/>
        <a:lstStyle/>
        <a:p>
          <a:endParaRPr lang="ru-RU"/>
        </a:p>
      </dgm:t>
    </dgm:pt>
    <dgm:pt modelId="{6F05F665-CB40-4461-9379-07AF56B02734}">
      <dgm:prSet phldrT="[Текст]" custT="1"/>
      <dgm:spPr/>
      <dgm:t>
        <a:bodyPr/>
        <a:lstStyle/>
        <a:p>
          <a:r>
            <a:rPr lang="af-ZA" sz="1800" b="1" dirty="0">
              <a:solidFill>
                <a:schemeClr val="tx1"/>
              </a:solidFill>
              <a:latin typeface="Times New Roman" panose="02020603050405020304" pitchFamily="18" charset="0"/>
              <a:cs typeface="Times New Roman" panose="02020603050405020304" pitchFamily="18" charset="0"/>
            </a:rPr>
            <a:t>Ngen</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39DE8768-B4EF-4087-A56D-00B64547C3E1}" type="parTrans" cxnId="{470CB60D-4892-4BA2-B450-24F3883F24F0}">
      <dgm:prSet/>
      <dgm:spPr/>
      <dgm:t>
        <a:bodyPr/>
        <a:lstStyle/>
        <a:p>
          <a:endParaRPr lang="ru-RU"/>
        </a:p>
      </dgm:t>
    </dgm:pt>
    <dgm:pt modelId="{A9AC658E-F76B-4D4B-9BC1-6C150B2F38F2}" type="sibTrans" cxnId="{470CB60D-4892-4BA2-B450-24F3883F24F0}">
      <dgm:prSet/>
      <dgm:spPr/>
      <dgm:t>
        <a:bodyPr/>
        <a:lstStyle/>
        <a:p>
          <a:endParaRPr lang="ru-RU"/>
        </a:p>
      </dgm:t>
    </dgm:pt>
    <dgm:pt modelId="{53C8265A-4B1B-4AC7-B8F8-AC942D6FE2C0}">
      <dgm:prSet phldrT="[Текст]" custT="1"/>
      <dgm:spPr/>
      <dgm:t>
        <a:bodyPr/>
        <a:lstStyle/>
        <a:p>
          <a:r>
            <a:rPr lang="af-ZA" sz="1800" dirty="0">
              <a:latin typeface="Times New Roman" panose="02020603050405020304" pitchFamily="18" charset="0"/>
              <a:cs typeface="Times New Roman" panose="02020603050405020304" pitchFamily="18" charset="0"/>
            </a:rPr>
            <a:t>Gban</a:t>
          </a:r>
          <a:endParaRPr lang="ru-RU" sz="1800" dirty="0">
            <a:latin typeface="Times New Roman" panose="02020603050405020304" pitchFamily="18" charset="0"/>
            <a:cs typeface="Times New Roman" panose="02020603050405020304" pitchFamily="18" charset="0"/>
          </a:endParaRPr>
        </a:p>
      </dgm:t>
    </dgm:pt>
    <dgm:pt modelId="{25F5AD34-FF63-4BAF-8272-D8EEEF7BEC09}" type="parTrans" cxnId="{ADE17C08-7066-4DE9-9776-8C25DA5443C1}">
      <dgm:prSet/>
      <dgm:spPr/>
      <dgm:t>
        <a:bodyPr/>
        <a:lstStyle/>
        <a:p>
          <a:endParaRPr lang="ru-RU"/>
        </a:p>
      </dgm:t>
    </dgm:pt>
    <dgm:pt modelId="{525950FD-32B8-40A4-B644-68B733CAF9BE}" type="sibTrans" cxnId="{ADE17C08-7066-4DE9-9776-8C25DA5443C1}">
      <dgm:prSet/>
      <dgm:spPr/>
      <dgm:t>
        <a:bodyPr/>
        <a:lstStyle/>
        <a:p>
          <a:endParaRPr lang="ru-RU"/>
        </a:p>
      </dgm:t>
    </dgm:pt>
    <dgm:pt modelId="{2107D912-AE08-46F8-81A9-B1C48B7452EA}">
      <dgm:prSet phldrT="[Текст]" custT="1"/>
      <dgm:spPr/>
      <dgm:t>
        <a:bodyPr/>
        <a:lstStyle/>
        <a:p>
          <a:r>
            <a:rPr lang="af-ZA" sz="1800" dirty="0">
              <a:solidFill>
                <a:schemeClr val="tx1"/>
              </a:solidFill>
              <a:latin typeface="Times New Roman" panose="02020603050405020304" pitchFamily="18" charset="0"/>
              <a:cs typeface="Times New Roman" panose="02020603050405020304" pitchFamily="18" charset="0"/>
            </a:rPr>
            <a:t>Mande</a:t>
          </a:r>
          <a:endParaRPr lang="ru-RU" sz="1800" dirty="0">
            <a:solidFill>
              <a:schemeClr val="tx1"/>
            </a:solidFill>
            <a:latin typeface="Times New Roman" panose="02020603050405020304" pitchFamily="18" charset="0"/>
            <a:cs typeface="Times New Roman" panose="02020603050405020304" pitchFamily="18" charset="0"/>
          </a:endParaRPr>
        </a:p>
      </dgm:t>
    </dgm:pt>
    <dgm:pt modelId="{3350BFF5-B517-4170-AD12-D5E2D0891027}" type="parTrans" cxnId="{6D868B70-B7C2-4461-98F7-D97B1CEDECF0}">
      <dgm:prSet/>
      <dgm:spPr/>
      <dgm:t>
        <a:bodyPr/>
        <a:lstStyle/>
        <a:p>
          <a:endParaRPr lang="ru-RU"/>
        </a:p>
      </dgm:t>
    </dgm:pt>
    <dgm:pt modelId="{105E6D9B-B3BB-452A-9F5A-108B21E0DCD2}" type="sibTrans" cxnId="{6D868B70-B7C2-4461-98F7-D97B1CEDECF0}">
      <dgm:prSet/>
      <dgm:spPr/>
      <dgm:t>
        <a:bodyPr/>
        <a:lstStyle/>
        <a:p>
          <a:endParaRPr lang="ru-RU"/>
        </a:p>
      </dgm:t>
    </dgm:pt>
    <dgm:pt modelId="{8270C1EC-A3F0-45EF-BF00-3846C865F732}">
      <dgm:prSet phldrT="[Текст]" custT="1"/>
      <dgm:spPr/>
      <dgm:t>
        <a:bodyPr/>
        <a:lstStyle/>
        <a:p>
          <a:r>
            <a:rPr lang="ru-RU" sz="1800">
              <a:latin typeface="Times New Roman" panose="02020603050405020304" pitchFamily="18" charset="0"/>
              <a:cs typeface="Times New Roman" panose="02020603050405020304" pitchFamily="18" charset="0"/>
            </a:rPr>
            <a:t>…</a:t>
          </a:r>
        </a:p>
      </dgm:t>
    </dgm:pt>
    <dgm:pt modelId="{F5EC7403-FDAC-4511-AE61-75E315FF7C49}" type="parTrans" cxnId="{519E400F-30AE-46AC-8C91-AA444624A46F}">
      <dgm:prSet/>
      <dgm:spPr/>
      <dgm:t>
        <a:bodyPr/>
        <a:lstStyle/>
        <a:p>
          <a:endParaRPr lang="ru-RU"/>
        </a:p>
      </dgm:t>
    </dgm:pt>
    <dgm:pt modelId="{EEBB26C2-8937-4ED5-9C5F-CF77BB957194}" type="sibTrans" cxnId="{519E400F-30AE-46AC-8C91-AA444624A46F}">
      <dgm:prSet/>
      <dgm:spPr/>
      <dgm:t>
        <a:bodyPr/>
        <a:lstStyle/>
        <a:p>
          <a:endParaRPr lang="ru-RU"/>
        </a:p>
      </dgm:t>
    </dgm:pt>
    <dgm:pt modelId="{1C62810C-9415-45CD-B421-9A8046E41CFC}">
      <dgm:prSet phldrT="[Текст]" custT="1"/>
      <dgm:spPr/>
      <dgm:t>
        <a:bodyPr/>
        <a:lstStyle/>
        <a:p>
          <a:r>
            <a:rPr lang="ru-RU" sz="1800">
              <a:latin typeface="Times New Roman" panose="02020603050405020304" pitchFamily="18" charset="0"/>
              <a:cs typeface="Times New Roman" panose="02020603050405020304" pitchFamily="18" charset="0"/>
            </a:rPr>
            <a:t>…</a:t>
          </a:r>
        </a:p>
      </dgm:t>
    </dgm:pt>
    <dgm:pt modelId="{F9C2D06B-A78B-4F2D-94B0-CBE1D320DDF4}" type="parTrans" cxnId="{312C854D-334E-4151-8372-DAC4B97F2FE7}">
      <dgm:prSet/>
      <dgm:spPr/>
      <dgm:t>
        <a:bodyPr/>
        <a:lstStyle/>
        <a:p>
          <a:endParaRPr lang="ru-RU"/>
        </a:p>
      </dgm:t>
    </dgm:pt>
    <dgm:pt modelId="{35233DDE-4A20-4F6D-98BE-6B5029A1006F}" type="sibTrans" cxnId="{312C854D-334E-4151-8372-DAC4B97F2FE7}">
      <dgm:prSet/>
      <dgm:spPr/>
      <dgm:t>
        <a:bodyPr/>
        <a:lstStyle/>
        <a:p>
          <a:endParaRPr lang="ru-RU"/>
        </a:p>
      </dgm:t>
    </dgm:pt>
    <dgm:pt modelId="{D5795474-6690-49ED-B02F-16F82EB59E80}">
      <dgm:prSet phldrT="[Текст]" custT="1"/>
      <dgm:spPr/>
      <dgm:t>
        <a:bodyPr/>
        <a:lstStyle/>
        <a:p>
          <a:r>
            <a:rPr lang="ru-RU" sz="1800">
              <a:latin typeface="Times New Roman" panose="02020603050405020304" pitchFamily="18" charset="0"/>
              <a:cs typeface="Times New Roman" panose="02020603050405020304" pitchFamily="18" charset="0"/>
            </a:rPr>
            <a:t>…</a:t>
          </a:r>
        </a:p>
      </dgm:t>
    </dgm:pt>
    <dgm:pt modelId="{712846B3-BAA7-4863-8016-F1640C336E8B}" type="parTrans" cxnId="{C512C8BC-4AFD-4150-8AD5-E1B1E0E2561E}">
      <dgm:prSet/>
      <dgm:spPr/>
      <dgm:t>
        <a:bodyPr/>
        <a:lstStyle/>
        <a:p>
          <a:endParaRPr lang="ru-RU"/>
        </a:p>
      </dgm:t>
    </dgm:pt>
    <dgm:pt modelId="{71D51815-D886-4F38-B462-B071D5F5FCEC}" type="sibTrans" cxnId="{C512C8BC-4AFD-4150-8AD5-E1B1E0E2561E}">
      <dgm:prSet/>
      <dgm:spPr/>
      <dgm:t>
        <a:bodyPr/>
        <a:lstStyle/>
        <a:p>
          <a:endParaRPr lang="ru-RU"/>
        </a:p>
      </dgm:t>
    </dgm:pt>
    <dgm:pt modelId="{B4E06C8F-23CB-4A0E-A1B2-88E5168773D3}">
      <dgm:prSet phldrT="[Текст]" custT="1"/>
      <dgm:spPr/>
      <dgm:t>
        <a:bodyPr/>
        <a:lstStyle/>
        <a:p>
          <a:r>
            <a:rPr lang="af-ZA" sz="1800" dirty="0">
              <a:latin typeface="Times New Roman" panose="02020603050405020304" pitchFamily="18" charset="0"/>
              <a:cs typeface="Times New Roman" panose="02020603050405020304" pitchFamily="18" charset="0"/>
            </a:rPr>
            <a:t>Mwan</a:t>
          </a:r>
          <a:endParaRPr lang="ru-RU" sz="1800" dirty="0">
            <a:latin typeface="Times New Roman" panose="02020603050405020304" pitchFamily="18" charset="0"/>
            <a:cs typeface="Times New Roman" panose="02020603050405020304" pitchFamily="18" charset="0"/>
          </a:endParaRPr>
        </a:p>
      </dgm:t>
    </dgm:pt>
    <dgm:pt modelId="{93E72936-3EEA-4284-9B03-EE220C032114}" type="parTrans" cxnId="{3B6198BA-9A6B-4215-83B3-BA0E968CBDF3}">
      <dgm:prSet/>
      <dgm:spPr/>
      <dgm:t>
        <a:bodyPr/>
        <a:lstStyle/>
        <a:p>
          <a:endParaRPr lang="ru-RU"/>
        </a:p>
      </dgm:t>
    </dgm:pt>
    <dgm:pt modelId="{353D50C5-E88D-48E3-A8F9-9156A5E6EC84}" type="sibTrans" cxnId="{3B6198BA-9A6B-4215-83B3-BA0E968CBDF3}">
      <dgm:prSet/>
      <dgm:spPr/>
      <dgm:t>
        <a:bodyPr/>
        <a:lstStyle/>
        <a:p>
          <a:endParaRPr lang="ru-RU"/>
        </a:p>
      </dgm:t>
    </dgm:pt>
    <dgm:pt modelId="{5131597F-AF6C-4F5C-A03A-5DA2A1616AC7}">
      <dgm:prSet phldrT="[Текст]" custT="1"/>
      <dgm:spPr/>
      <dgm:t>
        <a:bodyPr/>
        <a:lstStyle/>
        <a:p>
          <a:r>
            <a:rPr lang="af-ZA" sz="1800" dirty="0">
              <a:latin typeface="Times New Roman" panose="02020603050405020304" pitchFamily="18" charset="0"/>
              <a:cs typeface="Times New Roman" panose="02020603050405020304" pitchFamily="18" charset="0"/>
            </a:rPr>
            <a:t>Wan</a:t>
          </a:r>
          <a:endParaRPr lang="ru-RU" sz="1800" dirty="0">
            <a:latin typeface="Times New Roman" panose="02020603050405020304" pitchFamily="18" charset="0"/>
            <a:cs typeface="Times New Roman" panose="02020603050405020304" pitchFamily="18" charset="0"/>
          </a:endParaRPr>
        </a:p>
      </dgm:t>
    </dgm:pt>
    <dgm:pt modelId="{9ECCF028-E40E-4925-B382-10758405E95C}" type="parTrans" cxnId="{F9B13463-27E7-430A-922C-02BA5795C60F}">
      <dgm:prSet/>
      <dgm:spPr/>
      <dgm:t>
        <a:bodyPr/>
        <a:lstStyle/>
        <a:p>
          <a:endParaRPr lang="ru-RU"/>
        </a:p>
      </dgm:t>
    </dgm:pt>
    <dgm:pt modelId="{6E6157E4-1975-4EEA-80E9-5165E35B32CE}" type="sibTrans" cxnId="{F9B13463-27E7-430A-922C-02BA5795C60F}">
      <dgm:prSet/>
      <dgm:spPr/>
      <dgm:t>
        <a:bodyPr/>
        <a:lstStyle/>
        <a:p>
          <a:endParaRPr lang="ru-RU"/>
        </a:p>
      </dgm:t>
    </dgm:pt>
    <dgm:pt modelId="{9577A370-E650-4F62-820B-45E8ABBECF03}">
      <dgm:prSet phldrT="[Текст]" custT="1"/>
      <dgm:spPr/>
      <dgm:t>
        <a:bodyPr/>
        <a:lstStyle/>
        <a:p>
          <a:r>
            <a:rPr lang="af-ZA" sz="1800" dirty="0">
              <a:latin typeface="Times New Roman" panose="02020603050405020304" pitchFamily="18" charset="0"/>
              <a:cs typeface="Times New Roman" panose="02020603050405020304" pitchFamily="18" charset="0"/>
            </a:rPr>
            <a:t>Dan</a:t>
          </a:r>
          <a:endParaRPr lang="ru-RU" sz="1800" dirty="0">
            <a:latin typeface="Times New Roman" panose="02020603050405020304" pitchFamily="18" charset="0"/>
            <a:cs typeface="Times New Roman" panose="02020603050405020304" pitchFamily="18" charset="0"/>
          </a:endParaRPr>
        </a:p>
      </dgm:t>
    </dgm:pt>
    <dgm:pt modelId="{D1B528A1-6825-4642-B2EB-A2F6154A8777}" type="parTrans" cxnId="{DF9F20A5-45C5-4D1A-BDAD-0095E0714DFE}">
      <dgm:prSet/>
      <dgm:spPr/>
      <dgm:t>
        <a:bodyPr/>
        <a:lstStyle/>
        <a:p>
          <a:endParaRPr lang="ru-RU"/>
        </a:p>
      </dgm:t>
    </dgm:pt>
    <dgm:pt modelId="{5C38E8BA-1927-4A26-81B3-1B4145C7591B}" type="sibTrans" cxnId="{DF9F20A5-45C5-4D1A-BDAD-0095E0714DFE}">
      <dgm:prSet/>
      <dgm:spPr/>
      <dgm:t>
        <a:bodyPr/>
        <a:lstStyle/>
        <a:p>
          <a:endParaRPr lang="ru-RU"/>
        </a:p>
      </dgm:t>
    </dgm:pt>
    <dgm:pt modelId="{7BDF6C8A-F6DB-481A-9D19-CF7476AD8EA6}">
      <dgm:prSet phldrT="[Текст]" custT="1"/>
      <dgm:spPr/>
      <dgm:t>
        <a:bodyPr/>
        <a:lstStyle/>
        <a:p>
          <a:r>
            <a:rPr lang="af-ZA" sz="1800" dirty="0">
              <a:latin typeface="Times New Roman" panose="02020603050405020304" pitchFamily="18" charset="0"/>
              <a:cs typeface="Times New Roman" panose="02020603050405020304" pitchFamily="18" charset="0"/>
            </a:rPr>
            <a:t>Tura</a:t>
          </a:r>
          <a:endParaRPr lang="ru-RU" sz="1800" dirty="0">
            <a:latin typeface="Times New Roman" panose="02020603050405020304" pitchFamily="18" charset="0"/>
            <a:cs typeface="Times New Roman" panose="02020603050405020304" pitchFamily="18" charset="0"/>
          </a:endParaRPr>
        </a:p>
      </dgm:t>
    </dgm:pt>
    <dgm:pt modelId="{4174DBC9-39CF-4598-A6CD-E15B4502FCB4}" type="parTrans" cxnId="{E1418F97-BADD-404F-870C-5A4A59D95921}">
      <dgm:prSet/>
      <dgm:spPr/>
      <dgm:t>
        <a:bodyPr/>
        <a:lstStyle/>
        <a:p>
          <a:endParaRPr lang="ru-RU"/>
        </a:p>
      </dgm:t>
    </dgm:pt>
    <dgm:pt modelId="{5BBAE5AB-B8FA-4A13-889B-89EF6EE14B29}" type="sibTrans" cxnId="{E1418F97-BADD-404F-870C-5A4A59D95921}">
      <dgm:prSet/>
      <dgm:spPr/>
      <dgm:t>
        <a:bodyPr/>
        <a:lstStyle/>
        <a:p>
          <a:endParaRPr lang="ru-RU"/>
        </a:p>
      </dgm:t>
    </dgm:pt>
    <dgm:pt modelId="{3649166F-7C7A-4657-B534-672C132D5FBD}">
      <dgm:prSet phldrT="[Текст]" custT="1"/>
      <dgm:spPr/>
      <dgm:t>
        <a:bodyPr/>
        <a:lstStyle/>
        <a:p>
          <a:r>
            <a:rPr lang="af-ZA" sz="1800" dirty="0">
              <a:latin typeface="Times New Roman" panose="02020603050405020304" pitchFamily="18" charset="0"/>
              <a:cs typeface="Times New Roman" panose="02020603050405020304" pitchFamily="18" charset="0"/>
            </a:rPr>
            <a:t>Yaure</a:t>
          </a:r>
          <a:endParaRPr lang="ru-RU" sz="1800" dirty="0">
            <a:latin typeface="Times New Roman" panose="02020603050405020304" pitchFamily="18" charset="0"/>
            <a:cs typeface="Times New Roman" panose="02020603050405020304" pitchFamily="18" charset="0"/>
          </a:endParaRPr>
        </a:p>
      </dgm:t>
    </dgm:pt>
    <dgm:pt modelId="{FCE5FA7F-85DE-4D6D-AAC2-1D33FE1C07BE}" type="parTrans" cxnId="{5E362C81-8B27-4180-B0DF-D8BE12380F44}">
      <dgm:prSet/>
      <dgm:spPr/>
      <dgm:t>
        <a:bodyPr/>
        <a:lstStyle/>
        <a:p>
          <a:endParaRPr lang="ru-RU"/>
        </a:p>
      </dgm:t>
    </dgm:pt>
    <dgm:pt modelId="{5D0ECB22-6F6C-43D2-A570-4C50EDCB5278}" type="sibTrans" cxnId="{5E362C81-8B27-4180-B0DF-D8BE12380F44}">
      <dgm:prSet/>
      <dgm:spPr/>
      <dgm:t>
        <a:bodyPr/>
        <a:lstStyle/>
        <a:p>
          <a:endParaRPr lang="ru-RU"/>
        </a:p>
      </dgm:t>
    </dgm:pt>
    <dgm:pt modelId="{AECEB24A-8630-40F2-A69A-CFB9D2B1933D}">
      <dgm:prSet phldrT="[Текст]" custT="1"/>
      <dgm:spPr/>
      <dgm:t>
        <a:bodyPr/>
        <a:lstStyle/>
        <a:p>
          <a:r>
            <a:rPr lang="en-US" sz="1800">
              <a:latin typeface="Times New Roman" panose="02020603050405020304" pitchFamily="18" charset="0"/>
              <a:cs typeface="Times New Roman" panose="02020603050405020304" pitchFamily="18" charset="0"/>
            </a:rPr>
            <a:t>…</a:t>
          </a:r>
          <a:endParaRPr lang="ru-RU" sz="1300">
            <a:latin typeface="Times New Roman" panose="02020603050405020304" pitchFamily="18" charset="0"/>
            <a:cs typeface="Times New Roman" panose="02020603050405020304" pitchFamily="18" charset="0"/>
          </a:endParaRPr>
        </a:p>
      </dgm:t>
    </dgm:pt>
    <dgm:pt modelId="{AEECC693-1760-4A46-8777-95AA846FD1D4}" type="parTrans" cxnId="{A938EC6D-8C22-4D46-ACBD-34E1F7E96F95}">
      <dgm:prSet/>
      <dgm:spPr/>
      <dgm:t>
        <a:bodyPr/>
        <a:lstStyle/>
        <a:p>
          <a:endParaRPr lang="ru-RU"/>
        </a:p>
      </dgm:t>
    </dgm:pt>
    <dgm:pt modelId="{854F1FEB-1FEE-48A1-8C42-B61EEA0190C5}" type="sibTrans" cxnId="{A938EC6D-8C22-4D46-ACBD-34E1F7E96F95}">
      <dgm:prSet/>
      <dgm:spPr/>
      <dgm:t>
        <a:bodyPr/>
        <a:lstStyle/>
        <a:p>
          <a:endParaRPr lang="ru-RU"/>
        </a:p>
      </dgm:t>
    </dgm:pt>
    <dgm:pt modelId="{8D3C7115-8614-435F-9DFF-1256F818E106}" type="pres">
      <dgm:prSet presAssocID="{D36E8D3E-DB55-4151-A80F-56514F13B3C3}" presName="hierChild1" presStyleCnt="0">
        <dgm:presLayoutVars>
          <dgm:orgChart val="1"/>
          <dgm:chPref val="1"/>
          <dgm:dir/>
          <dgm:animOne val="branch"/>
          <dgm:animLvl val="lvl"/>
          <dgm:resizeHandles/>
        </dgm:presLayoutVars>
      </dgm:prSet>
      <dgm:spPr/>
    </dgm:pt>
    <dgm:pt modelId="{4C1F3E31-E106-4EF6-9C4A-67745E085115}" type="pres">
      <dgm:prSet presAssocID="{30CD7F65-204A-4D72-9A9A-3F52FA343C06}" presName="hierRoot1" presStyleCnt="0">
        <dgm:presLayoutVars>
          <dgm:hierBranch val="init"/>
        </dgm:presLayoutVars>
      </dgm:prSet>
      <dgm:spPr/>
    </dgm:pt>
    <dgm:pt modelId="{990FAB2C-706F-4795-9B51-FBA8A7251A17}" type="pres">
      <dgm:prSet presAssocID="{30CD7F65-204A-4D72-9A9A-3F52FA343C06}" presName="rootComposite1" presStyleCnt="0"/>
      <dgm:spPr/>
    </dgm:pt>
    <dgm:pt modelId="{83853DF1-4913-4C2B-BD5D-3C912BC84CA9}" type="pres">
      <dgm:prSet presAssocID="{30CD7F65-204A-4D72-9A9A-3F52FA343C06}" presName="rootText1" presStyleLbl="node0" presStyleIdx="0" presStyleCnt="1" custScaleX="481725" custScaleY="170353" custLinFactY="-100000" custLinFactNeighborX="-10560" custLinFactNeighborY="-198978">
        <dgm:presLayoutVars>
          <dgm:chPref val="3"/>
        </dgm:presLayoutVars>
      </dgm:prSet>
      <dgm:spPr/>
    </dgm:pt>
    <dgm:pt modelId="{EC58BE23-B80A-47F0-9EF2-0E2CAAD7F9C1}" type="pres">
      <dgm:prSet presAssocID="{30CD7F65-204A-4D72-9A9A-3F52FA343C06}" presName="rootConnector1" presStyleLbl="node1" presStyleIdx="0" presStyleCnt="0"/>
      <dgm:spPr/>
    </dgm:pt>
    <dgm:pt modelId="{824E15D7-77FE-4643-9E97-D5E5D33AA236}" type="pres">
      <dgm:prSet presAssocID="{30CD7F65-204A-4D72-9A9A-3F52FA343C06}" presName="hierChild2" presStyleCnt="0"/>
      <dgm:spPr/>
    </dgm:pt>
    <dgm:pt modelId="{80A23368-8F41-4743-9107-962F3BCC8716}" type="pres">
      <dgm:prSet presAssocID="{F5EC7403-FDAC-4511-AE61-75E315FF7C49}" presName="Name37" presStyleLbl="parChTrans1D2" presStyleIdx="0" presStyleCnt="2" custSzX="613246" custSzY="198061"/>
      <dgm:spPr/>
    </dgm:pt>
    <dgm:pt modelId="{7F9A1AEA-169C-4622-8784-7CAA01CD76E8}" type="pres">
      <dgm:prSet presAssocID="{8270C1EC-A3F0-45EF-BF00-3846C865F732}" presName="hierRoot2" presStyleCnt="0">
        <dgm:presLayoutVars>
          <dgm:hierBranch val="init"/>
        </dgm:presLayoutVars>
      </dgm:prSet>
      <dgm:spPr/>
    </dgm:pt>
    <dgm:pt modelId="{0A31B6C2-7673-440A-B214-0E70B53AD4D2}" type="pres">
      <dgm:prSet presAssocID="{8270C1EC-A3F0-45EF-BF00-3846C865F732}" presName="rootComposite" presStyleCnt="0"/>
      <dgm:spPr/>
    </dgm:pt>
    <dgm:pt modelId="{D1B261D8-0C95-49CA-BBAB-5C737CCCA1B6}" type="pres">
      <dgm:prSet presAssocID="{8270C1EC-A3F0-45EF-BF00-3846C865F732}" presName="rootText" presStyleLbl="node2" presStyleIdx="0" presStyleCnt="2" custScaleX="346963" custScaleY="170353" custLinFactY="-100000" custLinFactNeighborX="-1044" custLinFactNeighborY="-165644">
        <dgm:presLayoutVars>
          <dgm:chPref val="3"/>
        </dgm:presLayoutVars>
      </dgm:prSet>
      <dgm:spPr/>
    </dgm:pt>
    <dgm:pt modelId="{6A7EC63C-41B3-4514-AD82-1ACBDEE25966}" type="pres">
      <dgm:prSet presAssocID="{8270C1EC-A3F0-45EF-BF00-3846C865F732}" presName="rootConnector" presStyleLbl="node2" presStyleIdx="0" presStyleCnt="2"/>
      <dgm:spPr/>
    </dgm:pt>
    <dgm:pt modelId="{FD8460F8-C0F5-44DB-949E-5DA35DB4ED9F}" type="pres">
      <dgm:prSet presAssocID="{8270C1EC-A3F0-45EF-BF00-3846C865F732}" presName="hierChild4" presStyleCnt="0"/>
      <dgm:spPr/>
    </dgm:pt>
    <dgm:pt modelId="{A1D98F87-AB69-4ED8-9CEB-5383EEEEFD3C}" type="pres">
      <dgm:prSet presAssocID="{8270C1EC-A3F0-45EF-BF00-3846C865F732}" presName="hierChild5" presStyleCnt="0"/>
      <dgm:spPr/>
    </dgm:pt>
    <dgm:pt modelId="{57AC00FC-E2E1-4743-B9EC-30848BDAA051}" type="pres">
      <dgm:prSet presAssocID="{3350BFF5-B517-4170-AD12-D5E2D0891027}" presName="Name37" presStyleLbl="parChTrans1D2" presStyleIdx="1" presStyleCnt="2" custSzX="613246" custSzY="198061"/>
      <dgm:spPr/>
    </dgm:pt>
    <dgm:pt modelId="{B0AA8E8D-F00C-4AFE-B471-FC548DDD94BF}" type="pres">
      <dgm:prSet presAssocID="{2107D912-AE08-46F8-81A9-B1C48B7452EA}" presName="hierRoot2" presStyleCnt="0">
        <dgm:presLayoutVars>
          <dgm:hierBranch val="init"/>
        </dgm:presLayoutVars>
      </dgm:prSet>
      <dgm:spPr/>
    </dgm:pt>
    <dgm:pt modelId="{D7F004C1-EA8B-4164-8DAF-8032BDC3A761}" type="pres">
      <dgm:prSet presAssocID="{2107D912-AE08-46F8-81A9-B1C48B7452EA}" presName="rootComposite" presStyleCnt="0"/>
      <dgm:spPr/>
    </dgm:pt>
    <dgm:pt modelId="{DCB58DDA-C466-4EDF-8600-F3D239555F12}" type="pres">
      <dgm:prSet presAssocID="{2107D912-AE08-46F8-81A9-B1C48B7452EA}" presName="rootText" presStyleLbl="node2" presStyleIdx="1" presStyleCnt="2" custScaleX="346963" custScaleY="170353" custLinFactY="-100000" custLinFactNeighborX="-10450" custLinFactNeighborY="-165644">
        <dgm:presLayoutVars>
          <dgm:chPref val="3"/>
        </dgm:presLayoutVars>
      </dgm:prSet>
      <dgm:spPr/>
    </dgm:pt>
    <dgm:pt modelId="{F222CD32-87EE-48BB-9C91-9DA6E9F4AEDA}" type="pres">
      <dgm:prSet presAssocID="{2107D912-AE08-46F8-81A9-B1C48B7452EA}" presName="rootConnector" presStyleLbl="node2" presStyleIdx="1" presStyleCnt="2"/>
      <dgm:spPr/>
    </dgm:pt>
    <dgm:pt modelId="{F2F96E25-CE2A-41FD-AF0E-9E316896002C}" type="pres">
      <dgm:prSet presAssocID="{2107D912-AE08-46F8-81A9-B1C48B7452EA}" presName="hierChild4" presStyleCnt="0"/>
      <dgm:spPr/>
    </dgm:pt>
    <dgm:pt modelId="{1E642D7C-E92C-4922-B8B6-BE9535725A1E}" type="pres">
      <dgm:prSet presAssocID="{F9C2D06B-A78B-4F2D-94B0-CBE1D320DDF4}" presName="Name37" presStyleLbl="parChTrans1D3" presStyleIdx="0" presStyleCnt="2" custSzX="613246" custSzY="198061"/>
      <dgm:spPr/>
    </dgm:pt>
    <dgm:pt modelId="{B8C4F9F8-6E84-434D-80BC-86393E28D8F0}" type="pres">
      <dgm:prSet presAssocID="{1C62810C-9415-45CD-B421-9A8046E41CFC}" presName="hierRoot2" presStyleCnt="0">
        <dgm:presLayoutVars>
          <dgm:hierBranch val="init"/>
        </dgm:presLayoutVars>
      </dgm:prSet>
      <dgm:spPr/>
    </dgm:pt>
    <dgm:pt modelId="{AC62C08A-29E4-4806-A905-4BB43A2C8054}" type="pres">
      <dgm:prSet presAssocID="{1C62810C-9415-45CD-B421-9A8046E41CFC}" presName="rootComposite" presStyleCnt="0"/>
      <dgm:spPr/>
    </dgm:pt>
    <dgm:pt modelId="{C5AB981E-3805-47F4-A508-E946465816B8}" type="pres">
      <dgm:prSet presAssocID="{1C62810C-9415-45CD-B421-9A8046E41CFC}" presName="rootText" presStyleLbl="node3" presStyleIdx="0" presStyleCnt="2" custScaleX="370168" custScaleY="170353" custLinFactY="-100000" custLinFactNeighborX="-16365" custLinFactNeighborY="-129903">
        <dgm:presLayoutVars>
          <dgm:chPref val="3"/>
        </dgm:presLayoutVars>
      </dgm:prSet>
      <dgm:spPr/>
    </dgm:pt>
    <dgm:pt modelId="{3920AFDD-0D50-462F-A1AB-6A1416EE1204}" type="pres">
      <dgm:prSet presAssocID="{1C62810C-9415-45CD-B421-9A8046E41CFC}" presName="rootConnector" presStyleLbl="node3" presStyleIdx="0" presStyleCnt="2"/>
      <dgm:spPr/>
    </dgm:pt>
    <dgm:pt modelId="{3D4EFA49-797D-45E0-8839-D4F91D64456C}" type="pres">
      <dgm:prSet presAssocID="{1C62810C-9415-45CD-B421-9A8046E41CFC}" presName="hierChild4" presStyleCnt="0"/>
      <dgm:spPr/>
    </dgm:pt>
    <dgm:pt modelId="{B044AAE3-0006-4516-9AB2-3968721FDEB5}" type="pres">
      <dgm:prSet presAssocID="{1C62810C-9415-45CD-B421-9A8046E41CFC}" presName="hierChild5" presStyleCnt="0"/>
      <dgm:spPr/>
    </dgm:pt>
    <dgm:pt modelId="{330D7DC7-27A6-4927-A1DC-E537AA3FBB40}" type="pres">
      <dgm:prSet presAssocID="{89B15F7A-1D94-4BC3-A2E7-64D1DAF7F31A}" presName="Name37" presStyleLbl="parChTrans1D3" presStyleIdx="1" presStyleCnt="2" custSzX="613246" custSzY="198061"/>
      <dgm:spPr/>
    </dgm:pt>
    <dgm:pt modelId="{9A854741-C9FC-476C-9238-12502FD0FF64}" type="pres">
      <dgm:prSet presAssocID="{D62C265B-2859-4549-92D9-A1FFC3F8D92D}" presName="hierRoot2" presStyleCnt="0">
        <dgm:presLayoutVars>
          <dgm:hierBranch val="init"/>
        </dgm:presLayoutVars>
      </dgm:prSet>
      <dgm:spPr/>
    </dgm:pt>
    <dgm:pt modelId="{F7D03BD1-73BA-4736-8418-75373AFF086D}" type="pres">
      <dgm:prSet presAssocID="{D62C265B-2859-4549-92D9-A1FFC3F8D92D}" presName="rootComposite" presStyleCnt="0"/>
      <dgm:spPr/>
    </dgm:pt>
    <dgm:pt modelId="{C028117F-DA3A-459A-A68C-C71D075F651C}" type="pres">
      <dgm:prSet presAssocID="{D62C265B-2859-4549-92D9-A1FFC3F8D92D}" presName="rootText" presStyleLbl="node3" presStyleIdx="1" presStyleCnt="2" custScaleX="370168" custScaleY="170353" custLinFactY="-100000" custLinFactNeighborX="-16365" custLinFactNeighborY="-129903">
        <dgm:presLayoutVars>
          <dgm:chPref val="3"/>
        </dgm:presLayoutVars>
      </dgm:prSet>
      <dgm:spPr/>
    </dgm:pt>
    <dgm:pt modelId="{FD313449-A286-4998-B28F-77C45225D58D}" type="pres">
      <dgm:prSet presAssocID="{D62C265B-2859-4549-92D9-A1FFC3F8D92D}" presName="rootConnector" presStyleLbl="node3" presStyleIdx="1" presStyleCnt="2"/>
      <dgm:spPr/>
    </dgm:pt>
    <dgm:pt modelId="{10FD59F3-97BD-45BD-9FAF-2EDC00784E84}" type="pres">
      <dgm:prSet presAssocID="{D62C265B-2859-4549-92D9-A1FFC3F8D92D}" presName="hierChild4" presStyleCnt="0"/>
      <dgm:spPr/>
    </dgm:pt>
    <dgm:pt modelId="{041F270A-1A73-485E-A355-681A6ED0B1C9}" type="pres">
      <dgm:prSet presAssocID="{712846B3-BAA7-4863-8016-F1640C336E8B}" presName="Name37" presStyleLbl="parChTrans1D4" presStyleIdx="0" presStyleCnt="11" custSzX="613246" custSzY="198061"/>
      <dgm:spPr/>
    </dgm:pt>
    <dgm:pt modelId="{5B368CBE-0AD6-4D1D-94CE-C81EF96B9E72}" type="pres">
      <dgm:prSet presAssocID="{D5795474-6690-49ED-B02F-16F82EB59E80}" presName="hierRoot2" presStyleCnt="0">
        <dgm:presLayoutVars>
          <dgm:hierBranch val="init"/>
        </dgm:presLayoutVars>
      </dgm:prSet>
      <dgm:spPr/>
    </dgm:pt>
    <dgm:pt modelId="{26757207-412C-4BFE-A3FE-3745365F5E17}" type="pres">
      <dgm:prSet presAssocID="{D5795474-6690-49ED-B02F-16F82EB59E80}" presName="rootComposite" presStyleCnt="0"/>
      <dgm:spPr/>
    </dgm:pt>
    <dgm:pt modelId="{99832B17-3D8F-4734-8BF2-29E399F21D2C}" type="pres">
      <dgm:prSet presAssocID="{D5795474-6690-49ED-B02F-16F82EB59E80}" presName="rootText" presStyleLbl="node4" presStyleIdx="0" presStyleCnt="11" custScaleX="297830" custScaleY="170353" custLinFactY="-77519" custLinFactNeighborX="-13934" custLinFactNeighborY="-100000">
        <dgm:presLayoutVars>
          <dgm:chPref val="3"/>
        </dgm:presLayoutVars>
      </dgm:prSet>
      <dgm:spPr/>
    </dgm:pt>
    <dgm:pt modelId="{8D109A77-A9C2-45C3-A50B-4279E030727A}" type="pres">
      <dgm:prSet presAssocID="{D5795474-6690-49ED-B02F-16F82EB59E80}" presName="rootConnector" presStyleLbl="node4" presStyleIdx="0" presStyleCnt="11"/>
      <dgm:spPr/>
    </dgm:pt>
    <dgm:pt modelId="{214555DA-F89A-47FE-80AE-C83E0160C07E}" type="pres">
      <dgm:prSet presAssocID="{D5795474-6690-49ED-B02F-16F82EB59E80}" presName="hierChild4" presStyleCnt="0"/>
      <dgm:spPr/>
    </dgm:pt>
    <dgm:pt modelId="{5A52E7AC-EF2C-41FE-B9F1-97265C663AEE}" type="pres">
      <dgm:prSet presAssocID="{D5795474-6690-49ED-B02F-16F82EB59E80}" presName="hierChild5" presStyleCnt="0"/>
      <dgm:spPr/>
    </dgm:pt>
    <dgm:pt modelId="{06FB181E-BBA8-4AA8-A08D-CE9E013DA517}" type="pres">
      <dgm:prSet presAssocID="{34911F8E-64E1-4F10-BD5B-CE8D030F0894}" presName="Name37" presStyleLbl="parChTrans1D4" presStyleIdx="1" presStyleCnt="11" custSzX="613246" custSzY="198061"/>
      <dgm:spPr/>
    </dgm:pt>
    <dgm:pt modelId="{3FDF6988-DED8-4071-A300-0AA4290E5325}" type="pres">
      <dgm:prSet presAssocID="{F7E3992C-89F0-4B56-9ABC-C4D97CE88A14}" presName="hierRoot2" presStyleCnt="0">
        <dgm:presLayoutVars>
          <dgm:hierBranch/>
        </dgm:presLayoutVars>
      </dgm:prSet>
      <dgm:spPr/>
    </dgm:pt>
    <dgm:pt modelId="{45B2FD89-CCB6-4918-90B6-E174D8792501}" type="pres">
      <dgm:prSet presAssocID="{F7E3992C-89F0-4B56-9ABC-C4D97CE88A14}" presName="rootComposite" presStyleCnt="0"/>
      <dgm:spPr/>
    </dgm:pt>
    <dgm:pt modelId="{6561CB27-EE4A-45AA-952C-21FCD3D94804}" type="pres">
      <dgm:prSet presAssocID="{F7E3992C-89F0-4B56-9ABC-C4D97CE88A14}" presName="rootText" presStyleLbl="node4" presStyleIdx="1" presStyleCnt="11" custScaleX="297830" custScaleY="170353" custLinFactY="-77519" custLinFactNeighborX="-13934" custLinFactNeighborY="-100000">
        <dgm:presLayoutVars>
          <dgm:chPref val="3"/>
        </dgm:presLayoutVars>
      </dgm:prSet>
      <dgm:spPr/>
    </dgm:pt>
    <dgm:pt modelId="{D16E4AE9-A437-4B13-AA4B-E2C9C80D13FF}" type="pres">
      <dgm:prSet presAssocID="{F7E3992C-89F0-4B56-9ABC-C4D97CE88A14}" presName="rootConnector" presStyleLbl="node4" presStyleIdx="1" presStyleCnt="11"/>
      <dgm:spPr/>
    </dgm:pt>
    <dgm:pt modelId="{AAB7B965-283A-40D3-BE12-22F5F41E9248}" type="pres">
      <dgm:prSet presAssocID="{F7E3992C-89F0-4B56-9ABC-C4D97CE88A14}" presName="hierChild4" presStyleCnt="0"/>
      <dgm:spPr/>
    </dgm:pt>
    <dgm:pt modelId="{28540C67-F34E-4247-89A8-FCE7EEC923FA}" type="pres">
      <dgm:prSet presAssocID="{E23C77D7-C666-465F-B55F-E19685AFF3B8}" presName="Name35" presStyleLbl="parChTrans1D4" presStyleIdx="2" presStyleCnt="11" custSzX="4905972" custSzY="198061"/>
      <dgm:spPr/>
    </dgm:pt>
    <dgm:pt modelId="{26530F94-E109-4B93-BE9A-4DD4AEB122E5}" type="pres">
      <dgm:prSet presAssocID="{B2CA943D-9F2E-418D-A95A-6C7A2F9EAFED}" presName="hierRoot2" presStyleCnt="0">
        <dgm:presLayoutVars>
          <dgm:hierBranch val="init"/>
        </dgm:presLayoutVars>
      </dgm:prSet>
      <dgm:spPr/>
    </dgm:pt>
    <dgm:pt modelId="{3D8BBF98-3CE5-45CB-9950-93F8842C62EF}" type="pres">
      <dgm:prSet presAssocID="{B2CA943D-9F2E-418D-A95A-6C7A2F9EAFED}" presName="rootComposite" presStyleCnt="0"/>
      <dgm:spPr/>
    </dgm:pt>
    <dgm:pt modelId="{11F29906-0536-4D5D-93A9-25D06854E5F1}" type="pres">
      <dgm:prSet presAssocID="{B2CA943D-9F2E-418D-A95A-6C7A2F9EAFED}" presName="rootText" presStyleLbl="node4" presStyleIdx="2" presStyleCnt="11" custAng="0" custScaleX="164911" custScaleY="125236" custLinFactY="-4501" custLinFactNeighborX="8957" custLinFactNeighborY="-100000">
        <dgm:presLayoutVars>
          <dgm:chPref val="3"/>
        </dgm:presLayoutVars>
      </dgm:prSet>
      <dgm:spPr/>
    </dgm:pt>
    <dgm:pt modelId="{C984E6B0-897C-4E21-A19E-D26C5FB9DD0E}" type="pres">
      <dgm:prSet presAssocID="{B2CA943D-9F2E-418D-A95A-6C7A2F9EAFED}" presName="rootConnector" presStyleLbl="node4" presStyleIdx="2" presStyleCnt="11"/>
      <dgm:spPr/>
    </dgm:pt>
    <dgm:pt modelId="{46B18697-76C6-42CF-99B7-14037F177DBE}" type="pres">
      <dgm:prSet presAssocID="{B2CA943D-9F2E-418D-A95A-6C7A2F9EAFED}" presName="hierChild4" presStyleCnt="0"/>
      <dgm:spPr/>
    </dgm:pt>
    <dgm:pt modelId="{651840DA-AB29-4BEB-B330-C1C641947BE7}" type="pres">
      <dgm:prSet presAssocID="{B2CA943D-9F2E-418D-A95A-6C7A2F9EAFED}" presName="hierChild5" presStyleCnt="0"/>
      <dgm:spPr/>
    </dgm:pt>
    <dgm:pt modelId="{885485AD-A9E9-4767-8CF9-5531CF1DFFC7}" type="pres">
      <dgm:prSet presAssocID="{39DE8768-B4EF-4087-A56D-00B64547C3E1}" presName="Name35" presStyleLbl="parChTrans1D4" presStyleIdx="3" presStyleCnt="11" custSzX="3679479" custSzY="198061"/>
      <dgm:spPr/>
    </dgm:pt>
    <dgm:pt modelId="{4FCB5886-873B-4951-A97A-C7A9DF0C04D6}" type="pres">
      <dgm:prSet presAssocID="{6F05F665-CB40-4461-9379-07AF56B02734}" presName="hierRoot2" presStyleCnt="0">
        <dgm:presLayoutVars>
          <dgm:hierBranch val="init"/>
        </dgm:presLayoutVars>
      </dgm:prSet>
      <dgm:spPr/>
    </dgm:pt>
    <dgm:pt modelId="{4A5FB44E-4D75-47A8-842D-FC68F7D74EAC}" type="pres">
      <dgm:prSet presAssocID="{6F05F665-CB40-4461-9379-07AF56B02734}" presName="rootComposite" presStyleCnt="0"/>
      <dgm:spPr/>
    </dgm:pt>
    <dgm:pt modelId="{C8406195-1CF7-4242-8016-D19B5B11F950}" type="pres">
      <dgm:prSet presAssocID="{6F05F665-CB40-4461-9379-07AF56B02734}" presName="rootText" presStyleLbl="node4" presStyleIdx="3" presStyleCnt="11" custScaleX="164911" custScaleY="125236" custLinFactY="-4501" custLinFactNeighborX="8957" custLinFactNeighborY="-100000">
        <dgm:presLayoutVars>
          <dgm:chPref val="3"/>
        </dgm:presLayoutVars>
      </dgm:prSet>
      <dgm:spPr/>
    </dgm:pt>
    <dgm:pt modelId="{5B3D1BE4-5940-42A3-8C92-379867D789A0}" type="pres">
      <dgm:prSet presAssocID="{6F05F665-CB40-4461-9379-07AF56B02734}" presName="rootConnector" presStyleLbl="node4" presStyleIdx="3" presStyleCnt="11"/>
      <dgm:spPr/>
    </dgm:pt>
    <dgm:pt modelId="{53434FD9-66B1-41E5-9380-436A887D7007}" type="pres">
      <dgm:prSet presAssocID="{6F05F665-CB40-4461-9379-07AF56B02734}" presName="hierChild4" presStyleCnt="0"/>
      <dgm:spPr/>
    </dgm:pt>
    <dgm:pt modelId="{82EDB5DD-C333-4634-B734-BE7CDC4E3EFF}" type="pres">
      <dgm:prSet presAssocID="{6F05F665-CB40-4461-9379-07AF56B02734}" presName="hierChild5" presStyleCnt="0"/>
      <dgm:spPr/>
    </dgm:pt>
    <dgm:pt modelId="{2270FDDC-590B-411A-9B2B-9F1C3CA71517}" type="pres">
      <dgm:prSet presAssocID="{25F5AD34-FF63-4BAF-8272-D8EEEF7BEC09}" presName="Name35" presStyleLbl="parChTrans1D4" presStyleIdx="4" presStyleCnt="11" custSzX="2452986" custSzY="198061"/>
      <dgm:spPr/>
    </dgm:pt>
    <dgm:pt modelId="{9E9DCBB0-F04C-4866-BFA5-1A2CC1EAF94A}" type="pres">
      <dgm:prSet presAssocID="{53C8265A-4B1B-4AC7-B8F8-AC942D6FE2C0}" presName="hierRoot2" presStyleCnt="0">
        <dgm:presLayoutVars>
          <dgm:hierBranch val="init"/>
        </dgm:presLayoutVars>
      </dgm:prSet>
      <dgm:spPr/>
    </dgm:pt>
    <dgm:pt modelId="{13125009-7F9D-4214-AC09-D1D18D8BAEF7}" type="pres">
      <dgm:prSet presAssocID="{53C8265A-4B1B-4AC7-B8F8-AC942D6FE2C0}" presName="rootComposite" presStyleCnt="0"/>
      <dgm:spPr/>
    </dgm:pt>
    <dgm:pt modelId="{7C67F52E-DFBD-45CE-953C-9E6EBFFF85B9}" type="pres">
      <dgm:prSet presAssocID="{53C8265A-4B1B-4AC7-B8F8-AC942D6FE2C0}" presName="rootText" presStyleLbl="node4" presStyleIdx="4" presStyleCnt="11" custScaleX="164911" custScaleY="125236" custLinFactY="-4501" custLinFactNeighborX="8957" custLinFactNeighborY="-100000">
        <dgm:presLayoutVars>
          <dgm:chPref val="3"/>
        </dgm:presLayoutVars>
      </dgm:prSet>
      <dgm:spPr/>
    </dgm:pt>
    <dgm:pt modelId="{4B1E226F-3ABD-4FBD-B521-F2881AEBD1BD}" type="pres">
      <dgm:prSet presAssocID="{53C8265A-4B1B-4AC7-B8F8-AC942D6FE2C0}" presName="rootConnector" presStyleLbl="node4" presStyleIdx="4" presStyleCnt="11"/>
      <dgm:spPr/>
    </dgm:pt>
    <dgm:pt modelId="{D3DCBA8C-0059-47A0-876F-16891D9B2F31}" type="pres">
      <dgm:prSet presAssocID="{53C8265A-4B1B-4AC7-B8F8-AC942D6FE2C0}" presName="hierChild4" presStyleCnt="0"/>
      <dgm:spPr/>
    </dgm:pt>
    <dgm:pt modelId="{F7DA6D71-F105-4304-8D88-14C9A4149100}" type="pres">
      <dgm:prSet presAssocID="{53C8265A-4B1B-4AC7-B8F8-AC942D6FE2C0}" presName="hierChild5" presStyleCnt="0"/>
      <dgm:spPr/>
    </dgm:pt>
    <dgm:pt modelId="{B28D3087-9F16-4ABD-AD7A-C90C6E2B91F8}" type="pres">
      <dgm:prSet presAssocID="{93E72936-3EEA-4284-9B03-EE220C032114}" presName="Name35" presStyleLbl="parChTrans1D4" presStyleIdx="5" presStyleCnt="11" custSzX="1226493" custSzY="198061"/>
      <dgm:spPr/>
    </dgm:pt>
    <dgm:pt modelId="{ACC18CF4-6FD2-4D8F-BD63-B68CE565830D}" type="pres">
      <dgm:prSet presAssocID="{B4E06C8F-23CB-4A0E-A1B2-88E5168773D3}" presName="hierRoot2" presStyleCnt="0">
        <dgm:presLayoutVars>
          <dgm:hierBranch val="init"/>
        </dgm:presLayoutVars>
      </dgm:prSet>
      <dgm:spPr/>
    </dgm:pt>
    <dgm:pt modelId="{86D74DE8-FDF5-4E66-9D90-0C8CAF88CBF3}" type="pres">
      <dgm:prSet presAssocID="{B4E06C8F-23CB-4A0E-A1B2-88E5168773D3}" presName="rootComposite" presStyleCnt="0"/>
      <dgm:spPr/>
    </dgm:pt>
    <dgm:pt modelId="{EBC61D53-B73D-4E36-8068-9AA4F60FE328}" type="pres">
      <dgm:prSet presAssocID="{B4E06C8F-23CB-4A0E-A1B2-88E5168773D3}" presName="rootText" presStyleLbl="node4" presStyleIdx="5" presStyleCnt="11" custScaleX="164911" custScaleY="125236" custLinFactY="-4501" custLinFactNeighborX="8957" custLinFactNeighborY="-100000">
        <dgm:presLayoutVars>
          <dgm:chPref val="3"/>
        </dgm:presLayoutVars>
      </dgm:prSet>
      <dgm:spPr/>
    </dgm:pt>
    <dgm:pt modelId="{90777537-450F-456C-B9AA-DFF393049B46}" type="pres">
      <dgm:prSet presAssocID="{B4E06C8F-23CB-4A0E-A1B2-88E5168773D3}" presName="rootConnector" presStyleLbl="node4" presStyleIdx="5" presStyleCnt="11"/>
      <dgm:spPr/>
    </dgm:pt>
    <dgm:pt modelId="{8384CA18-3314-45E3-9AE9-D233C3863429}" type="pres">
      <dgm:prSet presAssocID="{B4E06C8F-23CB-4A0E-A1B2-88E5168773D3}" presName="hierChild4" presStyleCnt="0"/>
      <dgm:spPr/>
    </dgm:pt>
    <dgm:pt modelId="{98FC746E-D220-49CF-851D-D9E526A0F11F}" type="pres">
      <dgm:prSet presAssocID="{B4E06C8F-23CB-4A0E-A1B2-88E5168773D3}" presName="hierChild5" presStyleCnt="0"/>
      <dgm:spPr/>
    </dgm:pt>
    <dgm:pt modelId="{8D827B50-1729-46D3-9A3F-5218B4358F19}" type="pres">
      <dgm:prSet presAssocID="{9ECCF028-E40E-4925-B382-10758405E95C}" presName="Name35" presStyleLbl="parChTrans1D4" presStyleIdx="6" presStyleCnt="11" custSzX="105598" custSzY="198061"/>
      <dgm:spPr/>
    </dgm:pt>
    <dgm:pt modelId="{96DEC708-0375-4380-B64F-F5534A3C222F}" type="pres">
      <dgm:prSet presAssocID="{5131597F-AF6C-4F5C-A03A-5DA2A1616AC7}" presName="hierRoot2" presStyleCnt="0">
        <dgm:presLayoutVars>
          <dgm:hierBranch val="init"/>
        </dgm:presLayoutVars>
      </dgm:prSet>
      <dgm:spPr/>
    </dgm:pt>
    <dgm:pt modelId="{D75EEC0E-AC6B-484C-A2A0-2802F3E3DE25}" type="pres">
      <dgm:prSet presAssocID="{5131597F-AF6C-4F5C-A03A-5DA2A1616AC7}" presName="rootComposite" presStyleCnt="0"/>
      <dgm:spPr/>
    </dgm:pt>
    <dgm:pt modelId="{40A05840-9995-4EF5-B253-2317DF40FB81}" type="pres">
      <dgm:prSet presAssocID="{5131597F-AF6C-4F5C-A03A-5DA2A1616AC7}" presName="rootText" presStyleLbl="node4" presStyleIdx="6" presStyleCnt="11" custScaleX="164911" custScaleY="125236" custLinFactY="-4501" custLinFactNeighborX="8957" custLinFactNeighborY="-100000">
        <dgm:presLayoutVars>
          <dgm:chPref val="3"/>
        </dgm:presLayoutVars>
      </dgm:prSet>
      <dgm:spPr/>
    </dgm:pt>
    <dgm:pt modelId="{E77D0AE0-EB2E-4868-B159-EF7E72687AFB}" type="pres">
      <dgm:prSet presAssocID="{5131597F-AF6C-4F5C-A03A-5DA2A1616AC7}" presName="rootConnector" presStyleLbl="node4" presStyleIdx="6" presStyleCnt="11"/>
      <dgm:spPr/>
    </dgm:pt>
    <dgm:pt modelId="{98381F49-3AEA-41B7-BF50-6EBE21056A53}" type="pres">
      <dgm:prSet presAssocID="{5131597F-AF6C-4F5C-A03A-5DA2A1616AC7}" presName="hierChild4" presStyleCnt="0"/>
      <dgm:spPr/>
    </dgm:pt>
    <dgm:pt modelId="{46EACC18-BED2-4DEA-8504-B8FE10E9FCB3}" type="pres">
      <dgm:prSet presAssocID="{5131597F-AF6C-4F5C-A03A-5DA2A1616AC7}" presName="hierChild5" presStyleCnt="0"/>
      <dgm:spPr/>
    </dgm:pt>
    <dgm:pt modelId="{C23C6E34-797B-43F1-B228-CC83419BF8F0}" type="pres">
      <dgm:prSet presAssocID="{D1B528A1-6825-4642-B2EB-A2F6154A8777}" presName="Name35" presStyleLbl="parChTrans1D4" presStyleIdx="7" presStyleCnt="11" custSzX="1226493" custSzY="198061"/>
      <dgm:spPr/>
    </dgm:pt>
    <dgm:pt modelId="{DB6CA09B-1279-4A7E-B0D8-B8E197DA3139}" type="pres">
      <dgm:prSet presAssocID="{9577A370-E650-4F62-820B-45E8ABBECF03}" presName="hierRoot2" presStyleCnt="0">
        <dgm:presLayoutVars>
          <dgm:hierBranch val="init"/>
        </dgm:presLayoutVars>
      </dgm:prSet>
      <dgm:spPr/>
    </dgm:pt>
    <dgm:pt modelId="{008FDFBF-706F-4817-B441-9824F242D26B}" type="pres">
      <dgm:prSet presAssocID="{9577A370-E650-4F62-820B-45E8ABBECF03}" presName="rootComposite" presStyleCnt="0"/>
      <dgm:spPr/>
    </dgm:pt>
    <dgm:pt modelId="{2DDAD532-1F87-446F-9F28-1A18A4CEF9F9}" type="pres">
      <dgm:prSet presAssocID="{9577A370-E650-4F62-820B-45E8ABBECF03}" presName="rootText" presStyleLbl="node4" presStyleIdx="7" presStyleCnt="11" custScaleX="164911" custScaleY="125236" custLinFactY="-4501" custLinFactNeighborX="8957" custLinFactNeighborY="-100000">
        <dgm:presLayoutVars>
          <dgm:chPref val="3"/>
        </dgm:presLayoutVars>
      </dgm:prSet>
      <dgm:spPr/>
    </dgm:pt>
    <dgm:pt modelId="{9D21CA64-C861-42E5-918B-FE002862E128}" type="pres">
      <dgm:prSet presAssocID="{9577A370-E650-4F62-820B-45E8ABBECF03}" presName="rootConnector" presStyleLbl="node4" presStyleIdx="7" presStyleCnt="11"/>
      <dgm:spPr/>
    </dgm:pt>
    <dgm:pt modelId="{D903048B-A2ED-4957-974B-AAD2468F0536}" type="pres">
      <dgm:prSet presAssocID="{9577A370-E650-4F62-820B-45E8ABBECF03}" presName="hierChild4" presStyleCnt="0"/>
      <dgm:spPr/>
    </dgm:pt>
    <dgm:pt modelId="{214A594B-030C-4A80-9ED6-CDD34DD82951}" type="pres">
      <dgm:prSet presAssocID="{9577A370-E650-4F62-820B-45E8ABBECF03}" presName="hierChild5" presStyleCnt="0"/>
      <dgm:spPr/>
    </dgm:pt>
    <dgm:pt modelId="{7608A9AA-26E6-461F-BB57-0362C5D8B5E2}" type="pres">
      <dgm:prSet presAssocID="{4174DBC9-39CF-4598-A6CD-E15B4502FCB4}" presName="Name35" presStyleLbl="parChTrans1D4" presStyleIdx="8" presStyleCnt="11" custSzX="2452986" custSzY="198061"/>
      <dgm:spPr/>
    </dgm:pt>
    <dgm:pt modelId="{A78C5F14-1D14-4D38-9D0A-D697E914F99E}" type="pres">
      <dgm:prSet presAssocID="{7BDF6C8A-F6DB-481A-9D19-CF7476AD8EA6}" presName="hierRoot2" presStyleCnt="0">
        <dgm:presLayoutVars>
          <dgm:hierBranch val="init"/>
        </dgm:presLayoutVars>
      </dgm:prSet>
      <dgm:spPr/>
    </dgm:pt>
    <dgm:pt modelId="{EE3364C6-9219-4767-B188-7FAB9CA37BCC}" type="pres">
      <dgm:prSet presAssocID="{7BDF6C8A-F6DB-481A-9D19-CF7476AD8EA6}" presName="rootComposite" presStyleCnt="0"/>
      <dgm:spPr/>
    </dgm:pt>
    <dgm:pt modelId="{59842833-16AA-40D9-A3B7-3FC571D52B9F}" type="pres">
      <dgm:prSet presAssocID="{7BDF6C8A-F6DB-481A-9D19-CF7476AD8EA6}" presName="rootText" presStyleLbl="node4" presStyleIdx="8" presStyleCnt="11" custScaleX="164911" custScaleY="125236" custLinFactY="-4501" custLinFactNeighborX="8957" custLinFactNeighborY="-100000">
        <dgm:presLayoutVars>
          <dgm:chPref val="3"/>
        </dgm:presLayoutVars>
      </dgm:prSet>
      <dgm:spPr/>
    </dgm:pt>
    <dgm:pt modelId="{510F7F02-63BA-440E-994E-E2112D12D05E}" type="pres">
      <dgm:prSet presAssocID="{7BDF6C8A-F6DB-481A-9D19-CF7476AD8EA6}" presName="rootConnector" presStyleLbl="node4" presStyleIdx="8" presStyleCnt="11"/>
      <dgm:spPr/>
    </dgm:pt>
    <dgm:pt modelId="{2DA5A285-064A-4364-9BDF-DC5794EA0CCC}" type="pres">
      <dgm:prSet presAssocID="{7BDF6C8A-F6DB-481A-9D19-CF7476AD8EA6}" presName="hierChild4" presStyleCnt="0"/>
      <dgm:spPr/>
    </dgm:pt>
    <dgm:pt modelId="{C041601A-3E7E-4B28-BA56-B59750726680}" type="pres">
      <dgm:prSet presAssocID="{7BDF6C8A-F6DB-481A-9D19-CF7476AD8EA6}" presName="hierChild5" presStyleCnt="0"/>
      <dgm:spPr/>
    </dgm:pt>
    <dgm:pt modelId="{9653641E-2CD2-4E82-9B47-8734BC448D62}" type="pres">
      <dgm:prSet presAssocID="{FCE5FA7F-85DE-4D6D-AAC2-1D33FE1C07BE}" presName="Name35" presStyleLbl="parChTrans1D4" presStyleIdx="9" presStyleCnt="11" custSzX="3679479" custSzY="198061"/>
      <dgm:spPr/>
    </dgm:pt>
    <dgm:pt modelId="{6552DA34-FAE7-4E71-87F8-FB307D8BEDCA}" type="pres">
      <dgm:prSet presAssocID="{3649166F-7C7A-4657-B534-672C132D5FBD}" presName="hierRoot2" presStyleCnt="0">
        <dgm:presLayoutVars>
          <dgm:hierBranch val="init"/>
        </dgm:presLayoutVars>
      </dgm:prSet>
      <dgm:spPr/>
    </dgm:pt>
    <dgm:pt modelId="{56912660-7848-4637-8ED1-A776BB9BCB76}" type="pres">
      <dgm:prSet presAssocID="{3649166F-7C7A-4657-B534-672C132D5FBD}" presName="rootComposite" presStyleCnt="0"/>
      <dgm:spPr/>
    </dgm:pt>
    <dgm:pt modelId="{B14B7766-C4F0-4749-AE0E-C84CD6C52F12}" type="pres">
      <dgm:prSet presAssocID="{3649166F-7C7A-4657-B534-672C132D5FBD}" presName="rootText" presStyleLbl="node4" presStyleIdx="9" presStyleCnt="11" custScaleX="164911" custScaleY="125236" custLinFactY="-4501" custLinFactNeighborX="8957" custLinFactNeighborY="-100000">
        <dgm:presLayoutVars>
          <dgm:chPref val="3"/>
        </dgm:presLayoutVars>
      </dgm:prSet>
      <dgm:spPr/>
    </dgm:pt>
    <dgm:pt modelId="{6C3617F5-631B-4ABA-8890-BCF4BAB51976}" type="pres">
      <dgm:prSet presAssocID="{3649166F-7C7A-4657-B534-672C132D5FBD}" presName="rootConnector" presStyleLbl="node4" presStyleIdx="9" presStyleCnt="11"/>
      <dgm:spPr/>
    </dgm:pt>
    <dgm:pt modelId="{95152C59-BEF3-4D64-A1F8-AC2A021857BB}" type="pres">
      <dgm:prSet presAssocID="{3649166F-7C7A-4657-B534-672C132D5FBD}" presName="hierChild4" presStyleCnt="0"/>
      <dgm:spPr/>
    </dgm:pt>
    <dgm:pt modelId="{83409525-E248-4959-87A5-4FE7129A003C}" type="pres">
      <dgm:prSet presAssocID="{3649166F-7C7A-4657-B534-672C132D5FBD}" presName="hierChild5" presStyleCnt="0"/>
      <dgm:spPr/>
    </dgm:pt>
    <dgm:pt modelId="{2944D2DE-5297-4BE8-961F-1EB5C20A9545}" type="pres">
      <dgm:prSet presAssocID="{AEECC693-1760-4A46-8777-95AA846FD1D4}" presName="Name35" presStyleLbl="parChTrans1D4" presStyleIdx="10" presStyleCnt="11" custSzX="4905972" custSzY="198061"/>
      <dgm:spPr/>
    </dgm:pt>
    <dgm:pt modelId="{E23DAC08-861C-40DF-BD3A-D0279D6D02E3}" type="pres">
      <dgm:prSet presAssocID="{AECEB24A-8630-40F2-A69A-CFB9D2B1933D}" presName="hierRoot2" presStyleCnt="0">
        <dgm:presLayoutVars>
          <dgm:hierBranch val="init"/>
        </dgm:presLayoutVars>
      </dgm:prSet>
      <dgm:spPr/>
    </dgm:pt>
    <dgm:pt modelId="{29E0422E-4D67-49E6-8FE5-34E5A777C104}" type="pres">
      <dgm:prSet presAssocID="{AECEB24A-8630-40F2-A69A-CFB9D2B1933D}" presName="rootComposite" presStyleCnt="0"/>
      <dgm:spPr/>
    </dgm:pt>
    <dgm:pt modelId="{51362DD9-156B-4EA8-B0A6-C0E12999CF1C}" type="pres">
      <dgm:prSet presAssocID="{AECEB24A-8630-40F2-A69A-CFB9D2B1933D}" presName="rootText" presStyleLbl="node4" presStyleIdx="10" presStyleCnt="11" custScaleX="164911" custScaleY="125236" custLinFactY="-4501" custLinFactNeighborX="8957" custLinFactNeighborY="-100000">
        <dgm:presLayoutVars>
          <dgm:chPref val="3"/>
        </dgm:presLayoutVars>
      </dgm:prSet>
      <dgm:spPr/>
    </dgm:pt>
    <dgm:pt modelId="{1356EAF3-E87A-40BD-AD09-ED7539CC14A6}" type="pres">
      <dgm:prSet presAssocID="{AECEB24A-8630-40F2-A69A-CFB9D2B1933D}" presName="rootConnector" presStyleLbl="node4" presStyleIdx="10" presStyleCnt="11"/>
      <dgm:spPr/>
    </dgm:pt>
    <dgm:pt modelId="{6E135BCF-D161-45FC-A47C-375CF0B61FFC}" type="pres">
      <dgm:prSet presAssocID="{AECEB24A-8630-40F2-A69A-CFB9D2B1933D}" presName="hierChild4" presStyleCnt="0"/>
      <dgm:spPr/>
    </dgm:pt>
    <dgm:pt modelId="{A1306B45-D36C-4FF8-B530-6C4B7974A71E}" type="pres">
      <dgm:prSet presAssocID="{AECEB24A-8630-40F2-A69A-CFB9D2B1933D}" presName="hierChild5" presStyleCnt="0"/>
      <dgm:spPr/>
    </dgm:pt>
    <dgm:pt modelId="{15490318-1954-4754-969C-BDE0937FF979}" type="pres">
      <dgm:prSet presAssocID="{F7E3992C-89F0-4B56-9ABC-C4D97CE88A14}" presName="hierChild5" presStyleCnt="0"/>
      <dgm:spPr/>
    </dgm:pt>
    <dgm:pt modelId="{FEA941C2-D709-41DC-86B3-D77A9E9BD69A}" type="pres">
      <dgm:prSet presAssocID="{D62C265B-2859-4549-92D9-A1FFC3F8D92D}" presName="hierChild5" presStyleCnt="0"/>
      <dgm:spPr/>
    </dgm:pt>
    <dgm:pt modelId="{DF9E8B14-B23B-4534-BB88-EF7F2AD7F9B8}" type="pres">
      <dgm:prSet presAssocID="{2107D912-AE08-46F8-81A9-B1C48B7452EA}" presName="hierChild5" presStyleCnt="0"/>
      <dgm:spPr/>
    </dgm:pt>
    <dgm:pt modelId="{F8BC9A2D-8D9F-4828-B083-41B61801A602}" type="pres">
      <dgm:prSet presAssocID="{30CD7F65-204A-4D72-9A9A-3F52FA343C06}" presName="hierChild3" presStyleCnt="0"/>
      <dgm:spPr/>
    </dgm:pt>
  </dgm:ptLst>
  <dgm:cxnLst>
    <dgm:cxn modelId="{679A1802-0AE4-4BA2-A485-0BB4D5423A73}" type="presOf" srcId="{8270C1EC-A3F0-45EF-BF00-3846C865F732}" destId="{D1B261D8-0C95-49CA-BBAB-5C737CCCA1B6}" srcOrd="0" destOrd="0" presId="urn:microsoft.com/office/officeart/2005/8/layout/orgChart1"/>
    <dgm:cxn modelId="{0A7C8E02-6138-4E2A-9C13-0C82346FBACA}" type="presOf" srcId="{D1B528A1-6825-4642-B2EB-A2F6154A8777}" destId="{C23C6E34-797B-43F1-B228-CC83419BF8F0}" srcOrd="0" destOrd="0" presId="urn:microsoft.com/office/officeart/2005/8/layout/orgChart1"/>
    <dgm:cxn modelId="{FDAFBE05-E77A-4ADC-A328-6CFE00B7D1CD}" type="presOf" srcId="{6F05F665-CB40-4461-9379-07AF56B02734}" destId="{5B3D1BE4-5940-42A3-8C92-379867D789A0}" srcOrd="1" destOrd="0" presId="urn:microsoft.com/office/officeart/2005/8/layout/orgChart1"/>
    <dgm:cxn modelId="{6692F906-0A60-4587-A075-5776D066A693}" type="presOf" srcId="{6F05F665-CB40-4461-9379-07AF56B02734}" destId="{C8406195-1CF7-4242-8016-D19B5B11F950}" srcOrd="0" destOrd="0" presId="urn:microsoft.com/office/officeart/2005/8/layout/orgChart1"/>
    <dgm:cxn modelId="{ADE17C08-7066-4DE9-9776-8C25DA5443C1}" srcId="{F7E3992C-89F0-4B56-9ABC-C4D97CE88A14}" destId="{53C8265A-4B1B-4AC7-B8F8-AC942D6FE2C0}" srcOrd="2" destOrd="0" parTransId="{25F5AD34-FF63-4BAF-8272-D8EEEF7BEC09}" sibTransId="{525950FD-32B8-40A4-B644-68B733CAF9BE}"/>
    <dgm:cxn modelId="{470CB60D-4892-4BA2-B450-24F3883F24F0}" srcId="{F7E3992C-89F0-4B56-9ABC-C4D97CE88A14}" destId="{6F05F665-CB40-4461-9379-07AF56B02734}" srcOrd="1" destOrd="0" parTransId="{39DE8768-B4EF-4087-A56D-00B64547C3E1}" sibTransId="{A9AC658E-F76B-4D4B-9BC1-6C150B2F38F2}"/>
    <dgm:cxn modelId="{44B6CB0D-4494-428A-8A3C-76F7E0DA1081}" type="presOf" srcId="{34911F8E-64E1-4F10-BD5B-CE8D030F0894}" destId="{06FB181E-BBA8-4AA8-A08D-CE9E013DA517}" srcOrd="0" destOrd="0" presId="urn:microsoft.com/office/officeart/2005/8/layout/orgChart1"/>
    <dgm:cxn modelId="{519E400F-30AE-46AC-8C91-AA444624A46F}" srcId="{30CD7F65-204A-4D72-9A9A-3F52FA343C06}" destId="{8270C1EC-A3F0-45EF-BF00-3846C865F732}" srcOrd="0" destOrd="0" parTransId="{F5EC7403-FDAC-4511-AE61-75E315FF7C49}" sibTransId="{EEBB26C2-8937-4ED5-9C5F-CF77BB957194}"/>
    <dgm:cxn modelId="{0ADE7914-2A67-4205-8BA5-30BAC2562F2B}" type="presOf" srcId="{D5795474-6690-49ED-B02F-16F82EB59E80}" destId="{99832B17-3D8F-4734-8BF2-29E399F21D2C}" srcOrd="0" destOrd="0" presId="urn:microsoft.com/office/officeart/2005/8/layout/orgChart1"/>
    <dgm:cxn modelId="{01426220-75CD-4E42-8F3F-1CF79E987EA4}" type="presOf" srcId="{2107D912-AE08-46F8-81A9-B1C48B7452EA}" destId="{F222CD32-87EE-48BB-9C91-9DA6E9F4AEDA}" srcOrd="1" destOrd="0" presId="urn:microsoft.com/office/officeart/2005/8/layout/orgChart1"/>
    <dgm:cxn modelId="{A178EC26-992B-452E-8A2B-0C727628223D}" type="presOf" srcId="{2107D912-AE08-46F8-81A9-B1C48B7452EA}" destId="{DCB58DDA-C466-4EDF-8600-F3D239555F12}" srcOrd="0" destOrd="0" presId="urn:microsoft.com/office/officeart/2005/8/layout/orgChart1"/>
    <dgm:cxn modelId="{21BD642C-93B6-4D46-BB66-1E0F113434B5}" type="presOf" srcId="{D36E8D3E-DB55-4151-A80F-56514F13B3C3}" destId="{8D3C7115-8614-435F-9DFF-1256F818E106}" srcOrd="0" destOrd="0" presId="urn:microsoft.com/office/officeart/2005/8/layout/orgChart1"/>
    <dgm:cxn modelId="{8706432E-6C06-4B02-8E7F-4C327B515A10}" type="presOf" srcId="{5131597F-AF6C-4F5C-A03A-5DA2A1616AC7}" destId="{E77D0AE0-EB2E-4868-B159-EF7E72687AFB}" srcOrd="1" destOrd="0" presId="urn:microsoft.com/office/officeart/2005/8/layout/orgChart1"/>
    <dgm:cxn modelId="{3F6B3332-2C31-481F-ABEC-C5557A1CF451}" srcId="{D62C265B-2859-4549-92D9-A1FFC3F8D92D}" destId="{F7E3992C-89F0-4B56-9ABC-C4D97CE88A14}" srcOrd="1" destOrd="0" parTransId="{34911F8E-64E1-4F10-BD5B-CE8D030F0894}" sibTransId="{6294A286-8C88-4B7D-863A-20B77333995E}"/>
    <dgm:cxn modelId="{9ECB8836-3670-4C94-A7B9-E8CE4AA81CD0}" srcId="{D36E8D3E-DB55-4151-A80F-56514F13B3C3}" destId="{30CD7F65-204A-4D72-9A9A-3F52FA343C06}" srcOrd="0" destOrd="0" parTransId="{701C8DC3-743B-4D5F-95E9-AE601556209B}" sibTransId="{CB027B3C-065F-45D0-9100-BB3CDF9A2034}"/>
    <dgm:cxn modelId="{6BAA753D-C293-4E1E-9C0F-2C986F2E6775}" type="presOf" srcId="{1C62810C-9415-45CD-B421-9A8046E41CFC}" destId="{C5AB981E-3805-47F4-A508-E946465816B8}" srcOrd="0" destOrd="0" presId="urn:microsoft.com/office/officeart/2005/8/layout/orgChart1"/>
    <dgm:cxn modelId="{0EAEEC3F-7B6C-4E57-9C47-8752853B6234}" type="presOf" srcId="{AEECC693-1760-4A46-8777-95AA846FD1D4}" destId="{2944D2DE-5297-4BE8-961F-1EB5C20A9545}" srcOrd="0" destOrd="0" presId="urn:microsoft.com/office/officeart/2005/8/layout/orgChart1"/>
    <dgm:cxn modelId="{D118BC40-3AD5-4081-9185-DA568CD4E8E7}" type="presOf" srcId="{FCE5FA7F-85DE-4D6D-AAC2-1D33FE1C07BE}" destId="{9653641E-2CD2-4E82-9B47-8734BC448D62}" srcOrd="0" destOrd="0" presId="urn:microsoft.com/office/officeart/2005/8/layout/orgChart1"/>
    <dgm:cxn modelId="{2617D840-319E-44DE-9ABD-695E5CFB2C11}" type="presOf" srcId="{B2CA943D-9F2E-418D-A95A-6C7A2F9EAFED}" destId="{C984E6B0-897C-4E21-A19E-D26C5FB9DD0E}" srcOrd="1" destOrd="0" presId="urn:microsoft.com/office/officeart/2005/8/layout/orgChart1"/>
    <dgm:cxn modelId="{632D4260-39C9-4A52-B579-03293B52AEFB}" srcId="{2107D912-AE08-46F8-81A9-B1C48B7452EA}" destId="{D62C265B-2859-4549-92D9-A1FFC3F8D92D}" srcOrd="1" destOrd="0" parTransId="{89B15F7A-1D94-4BC3-A2E7-64D1DAF7F31A}" sibTransId="{942D8337-8107-4F0A-9132-361B09A7F191}"/>
    <dgm:cxn modelId="{27285F61-5237-4059-9925-4CA2E7CA97C1}" type="presOf" srcId="{7BDF6C8A-F6DB-481A-9D19-CF7476AD8EA6}" destId="{510F7F02-63BA-440E-994E-E2112D12D05E}" srcOrd="1" destOrd="0" presId="urn:microsoft.com/office/officeart/2005/8/layout/orgChart1"/>
    <dgm:cxn modelId="{F9B13463-27E7-430A-922C-02BA5795C60F}" srcId="{F7E3992C-89F0-4B56-9ABC-C4D97CE88A14}" destId="{5131597F-AF6C-4F5C-A03A-5DA2A1616AC7}" srcOrd="4" destOrd="0" parTransId="{9ECCF028-E40E-4925-B382-10758405E95C}" sibTransId="{6E6157E4-1975-4EEA-80E9-5165E35B32CE}"/>
    <dgm:cxn modelId="{567A1E64-FE3B-4D97-AC12-30DDBCF6002E}" type="presOf" srcId="{E23C77D7-C666-465F-B55F-E19685AFF3B8}" destId="{28540C67-F34E-4247-89A8-FCE7EEC923FA}" srcOrd="0" destOrd="0" presId="urn:microsoft.com/office/officeart/2005/8/layout/orgChart1"/>
    <dgm:cxn modelId="{EB4D3F65-26B1-421A-9F92-DF02BBFFCABA}" type="presOf" srcId="{AECEB24A-8630-40F2-A69A-CFB9D2B1933D}" destId="{1356EAF3-E87A-40BD-AD09-ED7539CC14A6}" srcOrd="1" destOrd="0" presId="urn:microsoft.com/office/officeart/2005/8/layout/orgChart1"/>
    <dgm:cxn modelId="{A3DCC649-5B72-429C-A370-684DF8D0A0A1}" type="presOf" srcId="{D5795474-6690-49ED-B02F-16F82EB59E80}" destId="{8D109A77-A9C2-45C3-A50B-4279E030727A}" srcOrd="1" destOrd="0" presId="urn:microsoft.com/office/officeart/2005/8/layout/orgChart1"/>
    <dgm:cxn modelId="{7F2A486C-3138-484B-A8A1-44C4C98B370D}" type="presOf" srcId="{1C62810C-9415-45CD-B421-9A8046E41CFC}" destId="{3920AFDD-0D50-462F-A1AB-6A1416EE1204}" srcOrd="1" destOrd="0" presId="urn:microsoft.com/office/officeart/2005/8/layout/orgChart1"/>
    <dgm:cxn modelId="{312C854D-334E-4151-8372-DAC4B97F2FE7}" srcId="{2107D912-AE08-46F8-81A9-B1C48B7452EA}" destId="{1C62810C-9415-45CD-B421-9A8046E41CFC}" srcOrd="0" destOrd="0" parTransId="{F9C2D06B-A78B-4F2D-94B0-CBE1D320DDF4}" sibTransId="{35233DDE-4A20-4F6D-98BE-6B5029A1006F}"/>
    <dgm:cxn modelId="{4271E96D-CECE-46B9-A4B0-63BF99014E88}" type="presOf" srcId="{30CD7F65-204A-4D72-9A9A-3F52FA343C06}" destId="{EC58BE23-B80A-47F0-9EF2-0E2CAAD7F9C1}" srcOrd="1" destOrd="0" presId="urn:microsoft.com/office/officeart/2005/8/layout/orgChart1"/>
    <dgm:cxn modelId="{A938EC6D-8C22-4D46-ACBD-34E1F7E96F95}" srcId="{F7E3992C-89F0-4B56-9ABC-C4D97CE88A14}" destId="{AECEB24A-8630-40F2-A69A-CFB9D2B1933D}" srcOrd="8" destOrd="0" parTransId="{AEECC693-1760-4A46-8777-95AA846FD1D4}" sibTransId="{854F1FEB-1FEE-48A1-8C42-B61EEA0190C5}"/>
    <dgm:cxn modelId="{B7E7394E-41BE-4BEF-90E0-E3BBEC0A3945}" type="presOf" srcId="{53C8265A-4B1B-4AC7-B8F8-AC942D6FE2C0}" destId="{7C67F52E-DFBD-45CE-953C-9E6EBFFF85B9}" srcOrd="0" destOrd="0" presId="urn:microsoft.com/office/officeart/2005/8/layout/orgChart1"/>
    <dgm:cxn modelId="{D9012570-91D6-4ABE-A533-C9839924FA81}" type="presOf" srcId="{B4E06C8F-23CB-4A0E-A1B2-88E5168773D3}" destId="{90777537-450F-456C-B9AA-DFF393049B46}" srcOrd="1" destOrd="0" presId="urn:microsoft.com/office/officeart/2005/8/layout/orgChart1"/>
    <dgm:cxn modelId="{6D868B70-B7C2-4461-98F7-D97B1CEDECF0}" srcId="{30CD7F65-204A-4D72-9A9A-3F52FA343C06}" destId="{2107D912-AE08-46F8-81A9-B1C48B7452EA}" srcOrd="1" destOrd="0" parTransId="{3350BFF5-B517-4170-AD12-D5E2D0891027}" sibTransId="{105E6D9B-B3BB-452A-9F5A-108B21E0DCD2}"/>
    <dgm:cxn modelId="{6989E351-6534-4075-8901-E504DC42A806}" type="presOf" srcId="{30CD7F65-204A-4D72-9A9A-3F52FA343C06}" destId="{83853DF1-4913-4C2B-BD5D-3C912BC84CA9}" srcOrd="0" destOrd="0" presId="urn:microsoft.com/office/officeart/2005/8/layout/orgChart1"/>
    <dgm:cxn modelId="{2D833672-A0CD-404D-910A-5339588BD53E}" type="presOf" srcId="{F7E3992C-89F0-4B56-9ABC-C4D97CE88A14}" destId="{D16E4AE9-A437-4B13-AA4B-E2C9C80D13FF}" srcOrd="1" destOrd="0" presId="urn:microsoft.com/office/officeart/2005/8/layout/orgChart1"/>
    <dgm:cxn modelId="{5FC79472-79DC-4BCF-9206-39E823F9A9FD}" type="presOf" srcId="{B2CA943D-9F2E-418D-A95A-6C7A2F9EAFED}" destId="{11F29906-0536-4D5D-93A9-25D06854E5F1}" srcOrd="0" destOrd="0" presId="urn:microsoft.com/office/officeart/2005/8/layout/orgChart1"/>
    <dgm:cxn modelId="{F6DCFD75-2FED-4664-9551-05325714F218}" type="presOf" srcId="{3649166F-7C7A-4657-B534-672C132D5FBD}" destId="{6C3617F5-631B-4ABA-8890-BCF4BAB51976}" srcOrd="1" destOrd="0" presId="urn:microsoft.com/office/officeart/2005/8/layout/orgChart1"/>
    <dgm:cxn modelId="{5E362C81-8B27-4180-B0DF-D8BE12380F44}" srcId="{F7E3992C-89F0-4B56-9ABC-C4D97CE88A14}" destId="{3649166F-7C7A-4657-B534-672C132D5FBD}" srcOrd="7" destOrd="0" parTransId="{FCE5FA7F-85DE-4D6D-AAC2-1D33FE1C07BE}" sibTransId="{5D0ECB22-6F6C-43D2-A570-4C50EDCB5278}"/>
    <dgm:cxn modelId="{AC2AB181-42B2-42C8-8206-47FCDCA3C8C5}" type="presOf" srcId="{9577A370-E650-4F62-820B-45E8ABBECF03}" destId="{9D21CA64-C861-42E5-918B-FE002862E128}" srcOrd="1" destOrd="0" presId="urn:microsoft.com/office/officeart/2005/8/layout/orgChart1"/>
    <dgm:cxn modelId="{13A53C83-A831-4D23-B5D5-EFC617D2172B}" type="presOf" srcId="{89B15F7A-1D94-4BC3-A2E7-64D1DAF7F31A}" destId="{330D7DC7-27A6-4927-A1DC-E537AA3FBB40}" srcOrd="0" destOrd="0" presId="urn:microsoft.com/office/officeart/2005/8/layout/orgChart1"/>
    <dgm:cxn modelId="{A263AA84-96C3-4882-A7F8-5CCF11C25B59}" type="presOf" srcId="{D62C265B-2859-4549-92D9-A1FFC3F8D92D}" destId="{C028117F-DA3A-459A-A68C-C71D075F651C}" srcOrd="0" destOrd="0" presId="urn:microsoft.com/office/officeart/2005/8/layout/orgChart1"/>
    <dgm:cxn modelId="{827A9D88-1653-4B73-AEED-D423EEFD9E69}" type="presOf" srcId="{F7E3992C-89F0-4B56-9ABC-C4D97CE88A14}" destId="{6561CB27-EE4A-45AA-952C-21FCD3D94804}" srcOrd="0" destOrd="0" presId="urn:microsoft.com/office/officeart/2005/8/layout/orgChart1"/>
    <dgm:cxn modelId="{7D300E8B-B6F6-48AC-948B-3F26B58E6ED6}" type="presOf" srcId="{39DE8768-B4EF-4087-A56D-00B64547C3E1}" destId="{885485AD-A9E9-4767-8CF9-5531CF1DFFC7}" srcOrd="0" destOrd="0" presId="urn:microsoft.com/office/officeart/2005/8/layout/orgChart1"/>
    <dgm:cxn modelId="{CAC6388D-A102-4C96-858D-0179BE1298D4}" type="presOf" srcId="{AECEB24A-8630-40F2-A69A-CFB9D2B1933D}" destId="{51362DD9-156B-4EA8-B0A6-C0E12999CF1C}" srcOrd="0" destOrd="0" presId="urn:microsoft.com/office/officeart/2005/8/layout/orgChart1"/>
    <dgm:cxn modelId="{B8D6B38F-8960-478E-968C-0D52BD784BC8}" type="presOf" srcId="{4174DBC9-39CF-4598-A6CD-E15B4502FCB4}" destId="{7608A9AA-26E6-461F-BB57-0362C5D8B5E2}" srcOrd="0" destOrd="0" presId="urn:microsoft.com/office/officeart/2005/8/layout/orgChart1"/>
    <dgm:cxn modelId="{D543E595-AA2A-46A7-8214-DAF0B703FF36}" type="presOf" srcId="{9577A370-E650-4F62-820B-45E8ABBECF03}" destId="{2DDAD532-1F87-446F-9F28-1A18A4CEF9F9}" srcOrd="0" destOrd="0" presId="urn:microsoft.com/office/officeart/2005/8/layout/orgChart1"/>
    <dgm:cxn modelId="{E1418F97-BADD-404F-870C-5A4A59D95921}" srcId="{F7E3992C-89F0-4B56-9ABC-C4D97CE88A14}" destId="{7BDF6C8A-F6DB-481A-9D19-CF7476AD8EA6}" srcOrd="6" destOrd="0" parTransId="{4174DBC9-39CF-4598-A6CD-E15B4502FCB4}" sibTransId="{5BBAE5AB-B8FA-4A13-889B-89EF6EE14B29}"/>
    <dgm:cxn modelId="{5E0BC99C-B121-4087-992B-0AA5370F9FD5}" type="presOf" srcId="{D62C265B-2859-4549-92D9-A1FFC3F8D92D}" destId="{FD313449-A286-4998-B28F-77C45225D58D}" srcOrd="1" destOrd="0" presId="urn:microsoft.com/office/officeart/2005/8/layout/orgChart1"/>
    <dgm:cxn modelId="{25B3C89F-A0DA-4F12-AFBE-DEE0658435F6}" type="presOf" srcId="{25F5AD34-FF63-4BAF-8272-D8EEEF7BEC09}" destId="{2270FDDC-590B-411A-9B2B-9F1C3CA71517}" srcOrd="0" destOrd="0" presId="urn:microsoft.com/office/officeart/2005/8/layout/orgChart1"/>
    <dgm:cxn modelId="{DF9F20A5-45C5-4D1A-BDAD-0095E0714DFE}" srcId="{F7E3992C-89F0-4B56-9ABC-C4D97CE88A14}" destId="{9577A370-E650-4F62-820B-45E8ABBECF03}" srcOrd="5" destOrd="0" parTransId="{D1B528A1-6825-4642-B2EB-A2F6154A8777}" sibTransId="{5C38E8BA-1927-4A26-81B3-1B4145C7591B}"/>
    <dgm:cxn modelId="{7E73B9A7-2E3C-4265-8757-33856F1062C0}" type="presOf" srcId="{F9C2D06B-A78B-4F2D-94B0-CBE1D320DDF4}" destId="{1E642D7C-E92C-4922-B8B6-BE9535725A1E}" srcOrd="0" destOrd="0" presId="urn:microsoft.com/office/officeart/2005/8/layout/orgChart1"/>
    <dgm:cxn modelId="{536AE1A8-4542-4366-B88A-0EEED4603B60}" type="presOf" srcId="{F5EC7403-FDAC-4511-AE61-75E315FF7C49}" destId="{80A23368-8F41-4743-9107-962F3BCC8716}" srcOrd="0" destOrd="0" presId="urn:microsoft.com/office/officeart/2005/8/layout/orgChart1"/>
    <dgm:cxn modelId="{A75D5CAE-8C27-47FD-BCBF-8A1BFD8BC62C}" type="presOf" srcId="{3649166F-7C7A-4657-B534-672C132D5FBD}" destId="{B14B7766-C4F0-4749-AE0E-C84CD6C52F12}" srcOrd="0" destOrd="0" presId="urn:microsoft.com/office/officeart/2005/8/layout/orgChart1"/>
    <dgm:cxn modelId="{3B6198BA-9A6B-4215-83B3-BA0E968CBDF3}" srcId="{F7E3992C-89F0-4B56-9ABC-C4D97CE88A14}" destId="{B4E06C8F-23CB-4A0E-A1B2-88E5168773D3}" srcOrd="3" destOrd="0" parTransId="{93E72936-3EEA-4284-9B03-EE220C032114}" sibTransId="{353D50C5-E88D-48E3-A8F9-9156A5E6EC84}"/>
    <dgm:cxn modelId="{C512C8BC-4AFD-4150-8AD5-E1B1E0E2561E}" srcId="{D62C265B-2859-4549-92D9-A1FFC3F8D92D}" destId="{D5795474-6690-49ED-B02F-16F82EB59E80}" srcOrd="0" destOrd="0" parTransId="{712846B3-BAA7-4863-8016-F1640C336E8B}" sibTransId="{71D51815-D886-4F38-B462-B071D5F5FCEC}"/>
    <dgm:cxn modelId="{5E7AD7C3-60D7-40BF-B41A-B00F2CFB206A}" type="presOf" srcId="{93E72936-3EEA-4284-9B03-EE220C032114}" destId="{B28D3087-9F16-4ABD-AD7A-C90C6E2B91F8}" srcOrd="0" destOrd="0" presId="urn:microsoft.com/office/officeart/2005/8/layout/orgChart1"/>
    <dgm:cxn modelId="{6C0E29CD-1EDF-4C79-841B-A0FF85755AA7}" type="presOf" srcId="{8270C1EC-A3F0-45EF-BF00-3846C865F732}" destId="{6A7EC63C-41B3-4514-AD82-1ACBDEE25966}" srcOrd="1" destOrd="0" presId="urn:microsoft.com/office/officeart/2005/8/layout/orgChart1"/>
    <dgm:cxn modelId="{9287A7CD-BF0A-472E-98AC-E12DD6E03296}" type="presOf" srcId="{5131597F-AF6C-4F5C-A03A-5DA2A1616AC7}" destId="{40A05840-9995-4EF5-B253-2317DF40FB81}" srcOrd="0" destOrd="0" presId="urn:microsoft.com/office/officeart/2005/8/layout/orgChart1"/>
    <dgm:cxn modelId="{573961D4-51F1-418A-BC2F-58C11AFE990D}" type="presOf" srcId="{712846B3-BAA7-4863-8016-F1640C336E8B}" destId="{041F270A-1A73-485E-A355-681A6ED0B1C9}" srcOrd="0" destOrd="0" presId="urn:microsoft.com/office/officeart/2005/8/layout/orgChart1"/>
    <dgm:cxn modelId="{82ED93DC-52B4-48C1-9F33-47364EABDAA8}" type="presOf" srcId="{9ECCF028-E40E-4925-B382-10758405E95C}" destId="{8D827B50-1729-46D3-9A3F-5218B4358F19}" srcOrd="0" destOrd="0" presId="urn:microsoft.com/office/officeart/2005/8/layout/orgChart1"/>
    <dgm:cxn modelId="{FBA16EE1-1905-478C-B1A0-B69DE217366D}" type="presOf" srcId="{B4E06C8F-23CB-4A0E-A1B2-88E5168773D3}" destId="{EBC61D53-B73D-4E36-8068-9AA4F60FE328}" srcOrd="0" destOrd="0" presId="urn:microsoft.com/office/officeart/2005/8/layout/orgChart1"/>
    <dgm:cxn modelId="{C2E0A1EF-8FE9-480E-92C3-2F2D0AC6CA01}" type="presOf" srcId="{3350BFF5-B517-4170-AD12-D5E2D0891027}" destId="{57AC00FC-E2E1-4743-B9EC-30848BDAA051}" srcOrd="0" destOrd="0" presId="urn:microsoft.com/office/officeart/2005/8/layout/orgChart1"/>
    <dgm:cxn modelId="{627A02F5-B698-4DF0-87DF-77E20F824CAE}" type="presOf" srcId="{7BDF6C8A-F6DB-481A-9D19-CF7476AD8EA6}" destId="{59842833-16AA-40D9-A3B7-3FC571D52B9F}" srcOrd="0" destOrd="0" presId="urn:microsoft.com/office/officeart/2005/8/layout/orgChart1"/>
    <dgm:cxn modelId="{021FCCF5-B628-4330-B864-338FA1004B8D}" srcId="{F7E3992C-89F0-4B56-9ABC-C4D97CE88A14}" destId="{B2CA943D-9F2E-418D-A95A-6C7A2F9EAFED}" srcOrd="0" destOrd="0" parTransId="{E23C77D7-C666-465F-B55F-E19685AFF3B8}" sibTransId="{7DC962B5-1A8B-4840-9A10-CDCCF58351FF}"/>
    <dgm:cxn modelId="{0ACC15FA-5807-4DA9-94A7-F9032235B3BF}" type="presOf" srcId="{53C8265A-4B1B-4AC7-B8F8-AC942D6FE2C0}" destId="{4B1E226F-3ABD-4FBD-B521-F2881AEBD1BD}" srcOrd="1" destOrd="0" presId="urn:microsoft.com/office/officeart/2005/8/layout/orgChart1"/>
    <dgm:cxn modelId="{6ECC707E-21A6-47E8-A27D-11F7795BEF2B}" type="presParOf" srcId="{8D3C7115-8614-435F-9DFF-1256F818E106}" destId="{4C1F3E31-E106-4EF6-9C4A-67745E085115}" srcOrd="0" destOrd="0" presId="urn:microsoft.com/office/officeart/2005/8/layout/orgChart1"/>
    <dgm:cxn modelId="{2F3E3412-C997-448C-8397-7AFB3B055775}" type="presParOf" srcId="{4C1F3E31-E106-4EF6-9C4A-67745E085115}" destId="{990FAB2C-706F-4795-9B51-FBA8A7251A17}" srcOrd="0" destOrd="0" presId="urn:microsoft.com/office/officeart/2005/8/layout/orgChart1"/>
    <dgm:cxn modelId="{D60A6F02-746A-40F1-8925-D57FC68B0DE2}" type="presParOf" srcId="{990FAB2C-706F-4795-9B51-FBA8A7251A17}" destId="{83853DF1-4913-4C2B-BD5D-3C912BC84CA9}" srcOrd="0" destOrd="0" presId="urn:microsoft.com/office/officeart/2005/8/layout/orgChart1"/>
    <dgm:cxn modelId="{46DBA688-F147-4938-94B6-FB019674C175}" type="presParOf" srcId="{990FAB2C-706F-4795-9B51-FBA8A7251A17}" destId="{EC58BE23-B80A-47F0-9EF2-0E2CAAD7F9C1}" srcOrd="1" destOrd="0" presId="urn:microsoft.com/office/officeart/2005/8/layout/orgChart1"/>
    <dgm:cxn modelId="{9D21AA35-8B2A-4D42-9EA4-0D7949215431}" type="presParOf" srcId="{4C1F3E31-E106-4EF6-9C4A-67745E085115}" destId="{824E15D7-77FE-4643-9E97-D5E5D33AA236}" srcOrd="1" destOrd="0" presId="urn:microsoft.com/office/officeart/2005/8/layout/orgChart1"/>
    <dgm:cxn modelId="{CE88F481-8D07-4FCE-A4F7-4CD0CE812868}" type="presParOf" srcId="{824E15D7-77FE-4643-9E97-D5E5D33AA236}" destId="{80A23368-8F41-4743-9107-962F3BCC8716}" srcOrd="0" destOrd="0" presId="urn:microsoft.com/office/officeart/2005/8/layout/orgChart1"/>
    <dgm:cxn modelId="{43D35B91-BCDF-46B5-BD8D-07E018B4155B}" type="presParOf" srcId="{824E15D7-77FE-4643-9E97-D5E5D33AA236}" destId="{7F9A1AEA-169C-4622-8784-7CAA01CD76E8}" srcOrd="1" destOrd="0" presId="urn:microsoft.com/office/officeart/2005/8/layout/orgChart1"/>
    <dgm:cxn modelId="{C0F6DBF3-165E-4E40-AABA-B62D28B381B0}" type="presParOf" srcId="{7F9A1AEA-169C-4622-8784-7CAA01CD76E8}" destId="{0A31B6C2-7673-440A-B214-0E70B53AD4D2}" srcOrd="0" destOrd="0" presId="urn:microsoft.com/office/officeart/2005/8/layout/orgChart1"/>
    <dgm:cxn modelId="{B361CC60-C7F6-461B-88EC-D2FA1FEDA67D}" type="presParOf" srcId="{0A31B6C2-7673-440A-B214-0E70B53AD4D2}" destId="{D1B261D8-0C95-49CA-BBAB-5C737CCCA1B6}" srcOrd="0" destOrd="0" presId="urn:microsoft.com/office/officeart/2005/8/layout/orgChart1"/>
    <dgm:cxn modelId="{E3094A73-F822-40D7-A5B4-609C64764097}" type="presParOf" srcId="{0A31B6C2-7673-440A-B214-0E70B53AD4D2}" destId="{6A7EC63C-41B3-4514-AD82-1ACBDEE25966}" srcOrd="1" destOrd="0" presId="urn:microsoft.com/office/officeart/2005/8/layout/orgChart1"/>
    <dgm:cxn modelId="{3EC4CFC4-2CA2-4F60-A353-0AFA78E28316}" type="presParOf" srcId="{7F9A1AEA-169C-4622-8784-7CAA01CD76E8}" destId="{FD8460F8-C0F5-44DB-949E-5DA35DB4ED9F}" srcOrd="1" destOrd="0" presId="urn:microsoft.com/office/officeart/2005/8/layout/orgChart1"/>
    <dgm:cxn modelId="{F94AFB14-5EEF-4346-B1B9-197D12661190}" type="presParOf" srcId="{7F9A1AEA-169C-4622-8784-7CAA01CD76E8}" destId="{A1D98F87-AB69-4ED8-9CEB-5383EEEEFD3C}" srcOrd="2" destOrd="0" presId="urn:microsoft.com/office/officeart/2005/8/layout/orgChart1"/>
    <dgm:cxn modelId="{B72FF8F4-03CD-455A-B3D1-B7DFB7776998}" type="presParOf" srcId="{824E15D7-77FE-4643-9E97-D5E5D33AA236}" destId="{57AC00FC-E2E1-4743-B9EC-30848BDAA051}" srcOrd="2" destOrd="0" presId="urn:microsoft.com/office/officeart/2005/8/layout/orgChart1"/>
    <dgm:cxn modelId="{98A04BBD-7B4F-4206-B148-19F09266E8FE}" type="presParOf" srcId="{824E15D7-77FE-4643-9E97-D5E5D33AA236}" destId="{B0AA8E8D-F00C-4AFE-B471-FC548DDD94BF}" srcOrd="3" destOrd="0" presId="urn:microsoft.com/office/officeart/2005/8/layout/orgChart1"/>
    <dgm:cxn modelId="{64B9FCD2-71B4-408F-94B1-195BC1BD3EF8}" type="presParOf" srcId="{B0AA8E8D-F00C-4AFE-B471-FC548DDD94BF}" destId="{D7F004C1-EA8B-4164-8DAF-8032BDC3A761}" srcOrd="0" destOrd="0" presId="urn:microsoft.com/office/officeart/2005/8/layout/orgChart1"/>
    <dgm:cxn modelId="{DDDACC7F-087A-4E12-82AC-6523BBDC6AEA}" type="presParOf" srcId="{D7F004C1-EA8B-4164-8DAF-8032BDC3A761}" destId="{DCB58DDA-C466-4EDF-8600-F3D239555F12}" srcOrd="0" destOrd="0" presId="urn:microsoft.com/office/officeart/2005/8/layout/orgChart1"/>
    <dgm:cxn modelId="{0BFBE860-2ACF-41EA-B8DE-E878C4C8FEE0}" type="presParOf" srcId="{D7F004C1-EA8B-4164-8DAF-8032BDC3A761}" destId="{F222CD32-87EE-48BB-9C91-9DA6E9F4AEDA}" srcOrd="1" destOrd="0" presId="urn:microsoft.com/office/officeart/2005/8/layout/orgChart1"/>
    <dgm:cxn modelId="{8F91D0C5-E2C6-48CD-99B9-8FA4A16363E7}" type="presParOf" srcId="{B0AA8E8D-F00C-4AFE-B471-FC548DDD94BF}" destId="{F2F96E25-CE2A-41FD-AF0E-9E316896002C}" srcOrd="1" destOrd="0" presId="urn:microsoft.com/office/officeart/2005/8/layout/orgChart1"/>
    <dgm:cxn modelId="{14F3053A-BBEC-46B4-BFC8-11799D12D69B}" type="presParOf" srcId="{F2F96E25-CE2A-41FD-AF0E-9E316896002C}" destId="{1E642D7C-E92C-4922-B8B6-BE9535725A1E}" srcOrd="0" destOrd="0" presId="urn:microsoft.com/office/officeart/2005/8/layout/orgChart1"/>
    <dgm:cxn modelId="{53AFCC88-0D30-46B3-AF4B-E0469D7298BF}" type="presParOf" srcId="{F2F96E25-CE2A-41FD-AF0E-9E316896002C}" destId="{B8C4F9F8-6E84-434D-80BC-86393E28D8F0}" srcOrd="1" destOrd="0" presId="urn:microsoft.com/office/officeart/2005/8/layout/orgChart1"/>
    <dgm:cxn modelId="{07D74ED2-ADA6-4905-816C-98D89F7798EB}" type="presParOf" srcId="{B8C4F9F8-6E84-434D-80BC-86393E28D8F0}" destId="{AC62C08A-29E4-4806-A905-4BB43A2C8054}" srcOrd="0" destOrd="0" presId="urn:microsoft.com/office/officeart/2005/8/layout/orgChart1"/>
    <dgm:cxn modelId="{A61A116C-C206-44E6-AC1A-02FA595AFC1B}" type="presParOf" srcId="{AC62C08A-29E4-4806-A905-4BB43A2C8054}" destId="{C5AB981E-3805-47F4-A508-E946465816B8}" srcOrd="0" destOrd="0" presId="urn:microsoft.com/office/officeart/2005/8/layout/orgChart1"/>
    <dgm:cxn modelId="{D758618E-7A8F-4928-B863-D5BBAABA95C2}" type="presParOf" srcId="{AC62C08A-29E4-4806-A905-4BB43A2C8054}" destId="{3920AFDD-0D50-462F-A1AB-6A1416EE1204}" srcOrd="1" destOrd="0" presId="urn:microsoft.com/office/officeart/2005/8/layout/orgChart1"/>
    <dgm:cxn modelId="{89A317A6-956D-4843-A142-7BA4446579A0}" type="presParOf" srcId="{B8C4F9F8-6E84-434D-80BC-86393E28D8F0}" destId="{3D4EFA49-797D-45E0-8839-D4F91D64456C}" srcOrd="1" destOrd="0" presId="urn:microsoft.com/office/officeart/2005/8/layout/orgChart1"/>
    <dgm:cxn modelId="{8B3956A5-C91D-428A-A944-FCFFA762142E}" type="presParOf" srcId="{B8C4F9F8-6E84-434D-80BC-86393E28D8F0}" destId="{B044AAE3-0006-4516-9AB2-3968721FDEB5}" srcOrd="2" destOrd="0" presId="urn:microsoft.com/office/officeart/2005/8/layout/orgChart1"/>
    <dgm:cxn modelId="{8347341D-94D8-4EC4-9F45-291A3BF35F53}" type="presParOf" srcId="{F2F96E25-CE2A-41FD-AF0E-9E316896002C}" destId="{330D7DC7-27A6-4927-A1DC-E537AA3FBB40}" srcOrd="2" destOrd="0" presId="urn:microsoft.com/office/officeart/2005/8/layout/orgChart1"/>
    <dgm:cxn modelId="{6211D3E0-A74E-453C-B507-359A0AF30BBC}" type="presParOf" srcId="{F2F96E25-CE2A-41FD-AF0E-9E316896002C}" destId="{9A854741-C9FC-476C-9238-12502FD0FF64}" srcOrd="3" destOrd="0" presId="urn:microsoft.com/office/officeart/2005/8/layout/orgChart1"/>
    <dgm:cxn modelId="{0C167E0C-94BC-40B4-86CB-25A8235189D5}" type="presParOf" srcId="{9A854741-C9FC-476C-9238-12502FD0FF64}" destId="{F7D03BD1-73BA-4736-8418-75373AFF086D}" srcOrd="0" destOrd="0" presId="urn:microsoft.com/office/officeart/2005/8/layout/orgChart1"/>
    <dgm:cxn modelId="{C32D635F-D34D-4585-8077-2161B621EA54}" type="presParOf" srcId="{F7D03BD1-73BA-4736-8418-75373AFF086D}" destId="{C028117F-DA3A-459A-A68C-C71D075F651C}" srcOrd="0" destOrd="0" presId="urn:microsoft.com/office/officeart/2005/8/layout/orgChart1"/>
    <dgm:cxn modelId="{524BE2DD-548B-480D-A8F0-1B121351F6D8}" type="presParOf" srcId="{F7D03BD1-73BA-4736-8418-75373AFF086D}" destId="{FD313449-A286-4998-B28F-77C45225D58D}" srcOrd="1" destOrd="0" presId="urn:microsoft.com/office/officeart/2005/8/layout/orgChart1"/>
    <dgm:cxn modelId="{0CD06B60-DDAF-4B0D-8360-BBFE6FEDCB56}" type="presParOf" srcId="{9A854741-C9FC-476C-9238-12502FD0FF64}" destId="{10FD59F3-97BD-45BD-9FAF-2EDC00784E84}" srcOrd="1" destOrd="0" presId="urn:microsoft.com/office/officeart/2005/8/layout/orgChart1"/>
    <dgm:cxn modelId="{FAEAC1D4-E19F-4C25-A3BF-9B07387CEA21}" type="presParOf" srcId="{10FD59F3-97BD-45BD-9FAF-2EDC00784E84}" destId="{041F270A-1A73-485E-A355-681A6ED0B1C9}" srcOrd="0" destOrd="0" presId="urn:microsoft.com/office/officeart/2005/8/layout/orgChart1"/>
    <dgm:cxn modelId="{8C87C982-D714-47B7-A438-53097AF06FD4}" type="presParOf" srcId="{10FD59F3-97BD-45BD-9FAF-2EDC00784E84}" destId="{5B368CBE-0AD6-4D1D-94CE-C81EF96B9E72}" srcOrd="1" destOrd="0" presId="urn:microsoft.com/office/officeart/2005/8/layout/orgChart1"/>
    <dgm:cxn modelId="{FAD8D1EF-7BDA-4A8E-94DB-A20245FA72B3}" type="presParOf" srcId="{5B368CBE-0AD6-4D1D-94CE-C81EF96B9E72}" destId="{26757207-412C-4BFE-A3FE-3745365F5E17}" srcOrd="0" destOrd="0" presId="urn:microsoft.com/office/officeart/2005/8/layout/orgChart1"/>
    <dgm:cxn modelId="{F6CCC88D-3A5C-4CBF-9C52-D453911FE9F9}" type="presParOf" srcId="{26757207-412C-4BFE-A3FE-3745365F5E17}" destId="{99832B17-3D8F-4734-8BF2-29E399F21D2C}" srcOrd="0" destOrd="0" presId="urn:microsoft.com/office/officeart/2005/8/layout/orgChart1"/>
    <dgm:cxn modelId="{021581CE-F02C-4125-B9A6-5CEF3CC6161C}" type="presParOf" srcId="{26757207-412C-4BFE-A3FE-3745365F5E17}" destId="{8D109A77-A9C2-45C3-A50B-4279E030727A}" srcOrd="1" destOrd="0" presId="urn:microsoft.com/office/officeart/2005/8/layout/orgChart1"/>
    <dgm:cxn modelId="{2C7E860D-EE8A-4136-B7B0-D87EA973952E}" type="presParOf" srcId="{5B368CBE-0AD6-4D1D-94CE-C81EF96B9E72}" destId="{214555DA-F89A-47FE-80AE-C83E0160C07E}" srcOrd="1" destOrd="0" presId="urn:microsoft.com/office/officeart/2005/8/layout/orgChart1"/>
    <dgm:cxn modelId="{4DA22BAC-6274-4AF8-975A-E8C1EF7F3533}" type="presParOf" srcId="{5B368CBE-0AD6-4D1D-94CE-C81EF96B9E72}" destId="{5A52E7AC-EF2C-41FE-B9F1-97265C663AEE}" srcOrd="2" destOrd="0" presId="urn:microsoft.com/office/officeart/2005/8/layout/orgChart1"/>
    <dgm:cxn modelId="{393701A7-A4C0-49C2-93A2-436DCB5D3668}" type="presParOf" srcId="{10FD59F3-97BD-45BD-9FAF-2EDC00784E84}" destId="{06FB181E-BBA8-4AA8-A08D-CE9E013DA517}" srcOrd="2" destOrd="0" presId="urn:microsoft.com/office/officeart/2005/8/layout/orgChart1"/>
    <dgm:cxn modelId="{8BD3115D-ACA2-401D-827C-6075061CEB73}" type="presParOf" srcId="{10FD59F3-97BD-45BD-9FAF-2EDC00784E84}" destId="{3FDF6988-DED8-4071-A300-0AA4290E5325}" srcOrd="3" destOrd="0" presId="urn:microsoft.com/office/officeart/2005/8/layout/orgChart1"/>
    <dgm:cxn modelId="{49E71808-87DC-41BD-88E6-F3BFEE1EA4D3}" type="presParOf" srcId="{3FDF6988-DED8-4071-A300-0AA4290E5325}" destId="{45B2FD89-CCB6-4918-90B6-E174D8792501}" srcOrd="0" destOrd="0" presId="urn:microsoft.com/office/officeart/2005/8/layout/orgChart1"/>
    <dgm:cxn modelId="{C17D6100-1490-4EC2-A2B4-DDD3A13C33D1}" type="presParOf" srcId="{45B2FD89-CCB6-4918-90B6-E174D8792501}" destId="{6561CB27-EE4A-45AA-952C-21FCD3D94804}" srcOrd="0" destOrd="0" presId="urn:microsoft.com/office/officeart/2005/8/layout/orgChart1"/>
    <dgm:cxn modelId="{93785075-BA6D-44F2-8B79-1F11544CAA5C}" type="presParOf" srcId="{45B2FD89-CCB6-4918-90B6-E174D8792501}" destId="{D16E4AE9-A437-4B13-AA4B-E2C9C80D13FF}" srcOrd="1" destOrd="0" presId="urn:microsoft.com/office/officeart/2005/8/layout/orgChart1"/>
    <dgm:cxn modelId="{FE180B9B-B61D-4868-A454-DE06A0DAC5DD}" type="presParOf" srcId="{3FDF6988-DED8-4071-A300-0AA4290E5325}" destId="{AAB7B965-283A-40D3-BE12-22F5F41E9248}" srcOrd="1" destOrd="0" presId="urn:microsoft.com/office/officeart/2005/8/layout/orgChart1"/>
    <dgm:cxn modelId="{296C8527-66B2-41AF-8B82-6774E60A846E}" type="presParOf" srcId="{AAB7B965-283A-40D3-BE12-22F5F41E9248}" destId="{28540C67-F34E-4247-89A8-FCE7EEC923FA}" srcOrd="0" destOrd="0" presId="urn:microsoft.com/office/officeart/2005/8/layout/orgChart1"/>
    <dgm:cxn modelId="{0FD7BB8F-7DF1-4022-9335-882B6405ADC8}" type="presParOf" srcId="{AAB7B965-283A-40D3-BE12-22F5F41E9248}" destId="{26530F94-E109-4B93-BE9A-4DD4AEB122E5}" srcOrd="1" destOrd="0" presId="urn:microsoft.com/office/officeart/2005/8/layout/orgChart1"/>
    <dgm:cxn modelId="{C7A86A5D-1C22-4A32-BDEF-BC95E3628674}" type="presParOf" srcId="{26530F94-E109-4B93-BE9A-4DD4AEB122E5}" destId="{3D8BBF98-3CE5-45CB-9950-93F8842C62EF}" srcOrd="0" destOrd="0" presId="urn:microsoft.com/office/officeart/2005/8/layout/orgChart1"/>
    <dgm:cxn modelId="{031C5F4B-F869-4D4F-B6FB-2DF048066344}" type="presParOf" srcId="{3D8BBF98-3CE5-45CB-9950-93F8842C62EF}" destId="{11F29906-0536-4D5D-93A9-25D06854E5F1}" srcOrd="0" destOrd="0" presId="urn:microsoft.com/office/officeart/2005/8/layout/orgChart1"/>
    <dgm:cxn modelId="{DF23FF47-3FC9-44A0-BBAB-2E1922DEE6FA}" type="presParOf" srcId="{3D8BBF98-3CE5-45CB-9950-93F8842C62EF}" destId="{C984E6B0-897C-4E21-A19E-D26C5FB9DD0E}" srcOrd="1" destOrd="0" presId="urn:microsoft.com/office/officeart/2005/8/layout/orgChart1"/>
    <dgm:cxn modelId="{DE16AA8D-6FE2-4807-93D5-47B257C75209}" type="presParOf" srcId="{26530F94-E109-4B93-BE9A-4DD4AEB122E5}" destId="{46B18697-76C6-42CF-99B7-14037F177DBE}" srcOrd="1" destOrd="0" presId="urn:microsoft.com/office/officeart/2005/8/layout/orgChart1"/>
    <dgm:cxn modelId="{730E0CBB-2CAD-4231-B562-0E0A1EF2F806}" type="presParOf" srcId="{26530F94-E109-4B93-BE9A-4DD4AEB122E5}" destId="{651840DA-AB29-4BEB-B330-C1C641947BE7}" srcOrd="2" destOrd="0" presId="urn:microsoft.com/office/officeart/2005/8/layout/orgChart1"/>
    <dgm:cxn modelId="{58550682-69B9-4D5E-9A4E-B8086587B6B9}" type="presParOf" srcId="{AAB7B965-283A-40D3-BE12-22F5F41E9248}" destId="{885485AD-A9E9-4767-8CF9-5531CF1DFFC7}" srcOrd="2" destOrd="0" presId="urn:microsoft.com/office/officeart/2005/8/layout/orgChart1"/>
    <dgm:cxn modelId="{049217EA-D048-4DEA-A160-0193E85D5119}" type="presParOf" srcId="{AAB7B965-283A-40D3-BE12-22F5F41E9248}" destId="{4FCB5886-873B-4951-A97A-C7A9DF0C04D6}" srcOrd="3" destOrd="0" presId="urn:microsoft.com/office/officeart/2005/8/layout/orgChart1"/>
    <dgm:cxn modelId="{F641E986-24AB-480E-B893-256F7754257B}" type="presParOf" srcId="{4FCB5886-873B-4951-A97A-C7A9DF0C04D6}" destId="{4A5FB44E-4D75-47A8-842D-FC68F7D74EAC}" srcOrd="0" destOrd="0" presId="urn:microsoft.com/office/officeart/2005/8/layout/orgChart1"/>
    <dgm:cxn modelId="{EC060EEF-4B61-4895-8601-A489BA309C7D}" type="presParOf" srcId="{4A5FB44E-4D75-47A8-842D-FC68F7D74EAC}" destId="{C8406195-1CF7-4242-8016-D19B5B11F950}" srcOrd="0" destOrd="0" presId="urn:microsoft.com/office/officeart/2005/8/layout/orgChart1"/>
    <dgm:cxn modelId="{00F16D2F-F296-457F-9BF8-A47B5D813342}" type="presParOf" srcId="{4A5FB44E-4D75-47A8-842D-FC68F7D74EAC}" destId="{5B3D1BE4-5940-42A3-8C92-379867D789A0}" srcOrd="1" destOrd="0" presId="urn:microsoft.com/office/officeart/2005/8/layout/orgChart1"/>
    <dgm:cxn modelId="{A635EE8F-F5EF-4354-948A-C15C7EF6B135}" type="presParOf" srcId="{4FCB5886-873B-4951-A97A-C7A9DF0C04D6}" destId="{53434FD9-66B1-41E5-9380-436A887D7007}" srcOrd="1" destOrd="0" presId="urn:microsoft.com/office/officeart/2005/8/layout/orgChart1"/>
    <dgm:cxn modelId="{4104AFD5-BB2C-4847-BF93-FBE5E6FA8C76}" type="presParOf" srcId="{4FCB5886-873B-4951-A97A-C7A9DF0C04D6}" destId="{82EDB5DD-C333-4634-B734-BE7CDC4E3EFF}" srcOrd="2" destOrd="0" presId="urn:microsoft.com/office/officeart/2005/8/layout/orgChart1"/>
    <dgm:cxn modelId="{6BEF430A-1322-45DC-B813-48B9E3660A5A}" type="presParOf" srcId="{AAB7B965-283A-40D3-BE12-22F5F41E9248}" destId="{2270FDDC-590B-411A-9B2B-9F1C3CA71517}" srcOrd="4" destOrd="0" presId="urn:microsoft.com/office/officeart/2005/8/layout/orgChart1"/>
    <dgm:cxn modelId="{F333238D-8F9E-4E6C-97C7-196227E09DD6}" type="presParOf" srcId="{AAB7B965-283A-40D3-BE12-22F5F41E9248}" destId="{9E9DCBB0-F04C-4866-BFA5-1A2CC1EAF94A}" srcOrd="5" destOrd="0" presId="urn:microsoft.com/office/officeart/2005/8/layout/orgChart1"/>
    <dgm:cxn modelId="{CAA128BD-040A-4ABD-A4C0-B58EC6AB7845}" type="presParOf" srcId="{9E9DCBB0-F04C-4866-BFA5-1A2CC1EAF94A}" destId="{13125009-7F9D-4214-AC09-D1D18D8BAEF7}" srcOrd="0" destOrd="0" presId="urn:microsoft.com/office/officeart/2005/8/layout/orgChart1"/>
    <dgm:cxn modelId="{34686051-47C1-4C97-87C9-D417691C806D}" type="presParOf" srcId="{13125009-7F9D-4214-AC09-D1D18D8BAEF7}" destId="{7C67F52E-DFBD-45CE-953C-9E6EBFFF85B9}" srcOrd="0" destOrd="0" presId="urn:microsoft.com/office/officeart/2005/8/layout/orgChart1"/>
    <dgm:cxn modelId="{8E3DE734-462A-4FDB-A120-4228E78BD5EA}" type="presParOf" srcId="{13125009-7F9D-4214-AC09-D1D18D8BAEF7}" destId="{4B1E226F-3ABD-4FBD-B521-F2881AEBD1BD}" srcOrd="1" destOrd="0" presId="urn:microsoft.com/office/officeart/2005/8/layout/orgChart1"/>
    <dgm:cxn modelId="{E81CEE78-3034-4B0E-8A31-EE64F2397174}" type="presParOf" srcId="{9E9DCBB0-F04C-4866-BFA5-1A2CC1EAF94A}" destId="{D3DCBA8C-0059-47A0-876F-16891D9B2F31}" srcOrd="1" destOrd="0" presId="urn:microsoft.com/office/officeart/2005/8/layout/orgChart1"/>
    <dgm:cxn modelId="{554F3CEF-85E3-4764-97A2-4F76281AEE65}" type="presParOf" srcId="{9E9DCBB0-F04C-4866-BFA5-1A2CC1EAF94A}" destId="{F7DA6D71-F105-4304-8D88-14C9A4149100}" srcOrd="2" destOrd="0" presId="urn:microsoft.com/office/officeart/2005/8/layout/orgChart1"/>
    <dgm:cxn modelId="{E7A10A62-9613-4468-91DD-9E6E1AC8BE94}" type="presParOf" srcId="{AAB7B965-283A-40D3-BE12-22F5F41E9248}" destId="{B28D3087-9F16-4ABD-AD7A-C90C6E2B91F8}" srcOrd="6" destOrd="0" presId="urn:microsoft.com/office/officeart/2005/8/layout/orgChart1"/>
    <dgm:cxn modelId="{6087E3CF-0B54-453A-969E-1341D058A950}" type="presParOf" srcId="{AAB7B965-283A-40D3-BE12-22F5F41E9248}" destId="{ACC18CF4-6FD2-4D8F-BD63-B68CE565830D}" srcOrd="7" destOrd="0" presId="urn:microsoft.com/office/officeart/2005/8/layout/orgChart1"/>
    <dgm:cxn modelId="{FD6F87DE-A29B-4CC6-839B-2F495B8330C0}" type="presParOf" srcId="{ACC18CF4-6FD2-4D8F-BD63-B68CE565830D}" destId="{86D74DE8-FDF5-4E66-9D90-0C8CAF88CBF3}" srcOrd="0" destOrd="0" presId="urn:microsoft.com/office/officeart/2005/8/layout/orgChart1"/>
    <dgm:cxn modelId="{B2AF3FC8-4946-462F-B434-9274C539379B}" type="presParOf" srcId="{86D74DE8-FDF5-4E66-9D90-0C8CAF88CBF3}" destId="{EBC61D53-B73D-4E36-8068-9AA4F60FE328}" srcOrd="0" destOrd="0" presId="urn:microsoft.com/office/officeart/2005/8/layout/orgChart1"/>
    <dgm:cxn modelId="{E1AF5493-E637-4E94-97BA-036901C19867}" type="presParOf" srcId="{86D74DE8-FDF5-4E66-9D90-0C8CAF88CBF3}" destId="{90777537-450F-456C-B9AA-DFF393049B46}" srcOrd="1" destOrd="0" presId="urn:microsoft.com/office/officeart/2005/8/layout/orgChart1"/>
    <dgm:cxn modelId="{57059663-57AA-48A1-BDD4-AE5341AAD0DF}" type="presParOf" srcId="{ACC18CF4-6FD2-4D8F-BD63-B68CE565830D}" destId="{8384CA18-3314-45E3-9AE9-D233C3863429}" srcOrd="1" destOrd="0" presId="urn:microsoft.com/office/officeart/2005/8/layout/orgChart1"/>
    <dgm:cxn modelId="{410EADDA-AD44-40AA-B8A0-058D9AA4A23C}" type="presParOf" srcId="{ACC18CF4-6FD2-4D8F-BD63-B68CE565830D}" destId="{98FC746E-D220-49CF-851D-D9E526A0F11F}" srcOrd="2" destOrd="0" presId="urn:microsoft.com/office/officeart/2005/8/layout/orgChart1"/>
    <dgm:cxn modelId="{75597D00-720D-4ECA-8972-7D11532131F1}" type="presParOf" srcId="{AAB7B965-283A-40D3-BE12-22F5F41E9248}" destId="{8D827B50-1729-46D3-9A3F-5218B4358F19}" srcOrd="8" destOrd="0" presId="urn:microsoft.com/office/officeart/2005/8/layout/orgChart1"/>
    <dgm:cxn modelId="{E30E0CFB-83B1-489F-A74E-39397D0C5BF4}" type="presParOf" srcId="{AAB7B965-283A-40D3-BE12-22F5F41E9248}" destId="{96DEC708-0375-4380-B64F-F5534A3C222F}" srcOrd="9" destOrd="0" presId="urn:microsoft.com/office/officeart/2005/8/layout/orgChart1"/>
    <dgm:cxn modelId="{0B43BD4D-FE6A-45F9-8A2C-425B79FDDA05}" type="presParOf" srcId="{96DEC708-0375-4380-B64F-F5534A3C222F}" destId="{D75EEC0E-AC6B-484C-A2A0-2802F3E3DE25}" srcOrd="0" destOrd="0" presId="urn:microsoft.com/office/officeart/2005/8/layout/orgChart1"/>
    <dgm:cxn modelId="{4284F17B-636C-429A-AC8E-7AE09E77C452}" type="presParOf" srcId="{D75EEC0E-AC6B-484C-A2A0-2802F3E3DE25}" destId="{40A05840-9995-4EF5-B253-2317DF40FB81}" srcOrd="0" destOrd="0" presId="urn:microsoft.com/office/officeart/2005/8/layout/orgChart1"/>
    <dgm:cxn modelId="{EAF587D8-75C7-43B5-873C-D3F84D28A2C7}" type="presParOf" srcId="{D75EEC0E-AC6B-484C-A2A0-2802F3E3DE25}" destId="{E77D0AE0-EB2E-4868-B159-EF7E72687AFB}" srcOrd="1" destOrd="0" presId="urn:microsoft.com/office/officeart/2005/8/layout/orgChart1"/>
    <dgm:cxn modelId="{85295139-4484-4E19-AA9A-A26A25BB4770}" type="presParOf" srcId="{96DEC708-0375-4380-B64F-F5534A3C222F}" destId="{98381F49-3AEA-41B7-BF50-6EBE21056A53}" srcOrd="1" destOrd="0" presId="urn:microsoft.com/office/officeart/2005/8/layout/orgChart1"/>
    <dgm:cxn modelId="{237E19EC-6955-4B57-AE72-22D2DDECA977}" type="presParOf" srcId="{96DEC708-0375-4380-B64F-F5534A3C222F}" destId="{46EACC18-BED2-4DEA-8504-B8FE10E9FCB3}" srcOrd="2" destOrd="0" presId="urn:microsoft.com/office/officeart/2005/8/layout/orgChart1"/>
    <dgm:cxn modelId="{624532ED-E5F4-4D1F-BCA9-83DB111C1180}" type="presParOf" srcId="{AAB7B965-283A-40D3-BE12-22F5F41E9248}" destId="{C23C6E34-797B-43F1-B228-CC83419BF8F0}" srcOrd="10" destOrd="0" presId="urn:microsoft.com/office/officeart/2005/8/layout/orgChart1"/>
    <dgm:cxn modelId="{AE99D015-99FA-4744-94B7-85EC6A17D292}" type="presParOf" srcId="{AAB7B965-283A-40D3-BE12-22F5F41E9248}" destId="{DB6CA09B-1279-4A7E-B0D8-B8E197DA3139}" srcOrd="11" destOrd="0" presId="urn:microsoft.com/office/officeart/2005/8/layout/orgChart1"/>
    <dgm:cxn modelId="{A6037C86-B744-4107-984B-9EC40F572323}" type="presParOf" srcId="{DB6CA09B-1279-4A7E-B0D8-B8E197DA3139}" destId="{008FDFBF-706F-4817-B441-9824F242D26B}" srcOrd="0" destOrd="0" presId="urn:microsoft.com/office/officeart/2005/8/layout/orgChart1"/>
    <dgm:cxn modelId="{91180D7A-E8C0-4D07-96E4-5FEBB993D9CF}" type="presParOf" srcId="{008FDFBF-706F-4817-B441-9824F242D26B}" destId="{2DDAD532-1F87-446F-9F28-1A18A4CEF9F9}" srcOrd="0" destOrd="0" presId="urn:microsoft.com/office/officeart/2005/8/layout/orgChart1"/>
    <dgm:cxn modelId="{56581FCF-8639-4157-A1E0-02C9E656023E}" type="presParOf" srcId="{008FDFBF-706F-4817-B441-9824F242D26B}" destId="{9D21CA64-C861-42E5-918B-FE002862E128}" srcOrd="1" destOrd="0" presId="urn:microsoft.com/office/officeart/2005/8/layout/orgChart1"/>
    <dgm:cxn modelId="{B3D2C2FF-D3A0-4D3A-A5D6-670EB58057FE}" type="presParOf" srcId="{DB6CA09B-1279-4A7E-B0D8-B8E197DA3139}" destId="{D903048B-A2ED-4957-974B-AAD2468F0536}" srcOrd="1" destOrd="0" presId="urn:microsoft.com/office/officeart/2005/8/layout/orgChart1"/>
    <dgm:cxn modelId="{B07FE541-0628-4701-B961-BF6A2C5A5519}" type="presParOf" srcId="{DB6CA09B-1279-4A7E-B0D8-B8E197DA3139}" destId="{214A594B-030C-4A80-9ED6-CDD34DD82951}" srcOrd="2" destOrd="0" presId="urn:microsoft.com/office/officeart/2005/8/layout/orgChart1"/>
    <dgm:cxn modelId="{EF3E2165-064B-4B29-B3E4-8FF725EEAE88}" type="presParOf" srcId="{AAB7B965-283A-40D3-BE12-22F5F41E9248}" destId="{7608A9AA-26E6-461F-BB57-0362C5D8B5E2}" srcOrd="12" destOrd="0" presId="urn:microsoft.com/office/officeart/2005/8/layout/orgChart1"/>
    <dgm:cxn modelId="{16F8247C-8C58-4B1C-B486-ABB66007D6B5}" type="presParOf" srcId="{AAB7B965-283A-40D3-BE12-22F5F41E9248}" destId="{A78C5F14-1D14-4D38-9D0A-D697E914F99E}" srcOrd="13" destOrd="0" presId="urn:microsoft.com/office/officeart/2005/8/layout/orgChart1"/>
    <dgm:cxn modelId="{0DA474ED-B933-4018-9CC9-97BA2616057D}" type="presParOf" srcId="{A78C5F14-1D14-4D38-9D0A-D697E914F99E}" destId="{EE3364C6-9219-4767-B188-7FAB9CA37BCC}" srcOrd="0" destOrd="0" presId="urn:microsoft.com/office/officeart/2005/8/layout/orgChart1"/>
    <dgm:cxn modelId="{BE4447A7-CADD-4A41-9583-9802102CA3E3}" type="presParOf" srcId="{EE3364C6-9219-4767-B188-7FAB9CA37BCC}" destId="{59842833-16AA-40D9-A3B7-3FC571D52B9F}" srcOrd="0" destOrd="0" presId="urn:microsoft.com/office/officeart/2005/8/layout/orgChart1"/>
    <dgm:cxn modelId="{79E0A590-996F-43EC-B7E6-65709163FF6E}" type="presParOf" srcId="{EE3364C6-9219-4767-B188-7FAB9CA37BCC}" destId="{510F7F02-63BA-440E-994E-E2112D12D05E}" srcOrd="1" destOrd="0" presId="urn:microsoft.com/office/officeart/2005/8/layout/orgChart1"/>
    <dgm:cxn modelId="{9A4B35A6-70D3-49A1-996F-729D90215D02}" type="presParOf" srcId="{A78C5F14-1D14-4D38-9D0A-D697E914F99E}" destId="{2DA5A285-064A-4364-9BDF-DC5794EA0CCC}" srcOrd="1" destOrd="0" presId="urn:microsoft.com/office/officeart/2005/8/layout/orgChart1"/>
    <dgm:cxn modelId="{F769B3B3-ED3C-4B60-9C02-A809D85659B3}" type="presParOf" srcId="{A78C5F14-1D14-4D38-9D0A-D697E914F99E}" destId="{C041601A-3E7E-4B28-BA56-B59750726680}" srcOrd="2" destOrd="0" presId="urn:microsoft.com/office/officeart/2005/8/layout/orgChart1"/>
    <dgm:cxn modelId="{EEF14A1D-EE62-49BE-A782-A6B080C63213}" type="presParOf" srcId="{AAB7B965-283A-40D3-BE12-22F5F41E9248}" destId="{9653641E-2CD2-4E82-9B47-8734BC448D62}" srcOrd="14" destOrd="0" presId="urn:microsoft.com/office/officeart/2005/8/layout/orgChart1"/>
    <dgm:cxn modelId="{D0AF808F-41B1-4A75-A0D1-DC044516D212}" type="presParOf" srcId="{AAB7B965-283A-40D3-BE12-22F5F41E9248}" destId="{6552DA34-FAE7-4E71-87F8-FB307D8BEDCA}" srcOrd="15" destOrd="0" presId="urn:microsoft.com/office/officeart/2005/8/layout/orgChart1"/>
    <dgm:cxn modelId="{D7691DD0-1925-4510-98C7-35AB1D7C5407}" type="presParOf" srcId="{6552DA34-FAE7-4E71-87F8-FB307D8BEDCA}" destId="{56912660-7848-4637-8ED1-A776BB9BCB76}" srcOrd="0" destOrd="0" presId="urn:microsoft.com/office/officeart/2005/8/layout/orgChart1"/>
    <dgm:cxn modelId="{166B6669-08E2-453E-9727-C48A2EBA851B}" type="presParOf" srcId="{56912660-7848-4637-8ED1-A776BB9BCB76}" destId="{B14B7766-C4F0-4749-AE0E-C84CD6C52F12}" srcOrd="0" destOrd="0" presId="urn:microsoft.com/office/officeart/2005/8/layout/orgChart1"/>
    <dgm:cxn modelId="{3FE99D8C-9FC1-4856-B57F-3930534A167C}" type="presParOf" srcId="{56912660-7848-4637-8ED1-A776BB9BCB76}" destId="{6C3617F5-631B-4ABA-8890-BCF4BAB51976}" srcOrd="1" destOrd="0" presId="urn:microsoft.com/office/officeart/2005/8/layout/orgChart1"/>
    <dgm:cxn modelId="{5149EC8A-441F-4D33-BF0C-773EF97DC405}" type="presParOf" srcId="{6552DA34-FAE7-4E71-87F8-FB307D8BEDCA}" destId="{95152C59-BEF3-4D64-A1F8-AC2A021857BB}" srcOrd="1" destOrd="0" presId="urn:microsoft.com/office/officeart/2005/8/layout/orgChart1"/>
    <dgm:cxn modelId="{A6688943-0773-417C-98C4-6B2E34A33F1E}" type="presParOf" srcId="{6552DA34-FAE7-4E71-87F8-FB307D8BEDCA}" destId="{83409525-E248-4959-87A5-4FE7129A003C}" srcOrd="2" destOrd="0" presId="urn:microsoft.com/office/officeart/2005/8/layout/orgChart1"/>
    <dgm:cxn modelId="{2CB94446-7B60-4E1A-86E5-7D2ACDBE091D}" type="presParOf" srcId="{AAB7B965-283A-40D3-BE12-22F5F41E9248}" destId="{2944D2DE-5297-4BE8-961F-1EB5C20A9545}" srcOrd="16" destOrd="0" presId="urn:microsoft.com/office/officeart/2005/8/layout/orgChart1"/>
    <dgm:cxn modelId="{261129DC-6B62-458F-8A3F-2C30D532F7B6}" type="presParOf" srcId="{AAB7B965-283A-40D3-BE12-22F5F41E9248}" destId="{E23DAC08-861C-40DF-BD3A-D0279D6D02E3}" srcOrd="17" destOrd="0" presId="urn:microsoft.com/office/officeart/2005/8/layout/orgChart1"/>
    <dgm:cxn modelId="{BB83E79C-96A4-4C73-A15E-A8E848562B77}" type="presParOf" srcId="{E23DAC08-861C-40DF-BD3A-D0279D6D02E3}" destId="{29E0422E-4D67-49E6-8FE5-34E5A777C104}" srcOrd="0" destOrd="0" presId="urn:microsoft.com/office/officeart/2005/8/layout/orgChart1"/>
    <dgm:cxn modelId="{6A417C18-2CD0-4E84-8DF7-14EA7FD33A29}" type="presParOf" srcId="{29E0422E-4D67-49E6-8FE5-34E5A777C104}" destId="{51362DD9-156B-4EA8-B0A6-C0E12999CF1C}" srcOrd="0" destOrd="0" presId="urn:microsoft.com/office/officeart/2005/8/layout/orgChart1"/>
    <dgm:cxn modelId="{DEB53D85-7643-4219-8BF4-5AF5A3564142}" type="presParOf" srcId="{29E0422E-4D67-49E6-8FE5-34E5A777C104}" destId="{1356EAF3-E87A-40BD-AD09-ED7539CC14A6}" srcOrd="1" destOrd="0" presId="urn:microsoft.com/office/officeart/2005/8/layout/orgChart1"/>
    <dgm:cxn modelId="{A61AE4C5-DFFA-4B3D-A42E-B01B53CD900A}" type="presParOf" srcId="{E23DAC08-861C-40DF-BD3A-D0279D6D02E3}" destId="{6E135BCF-D161-45FC-A47C-375CF0B61FFC}" srcOrd="1" destOrd="0" presId="urn:microsoft.com/office/officeart/2005/8/layout/orgChart1"/>
    <dgm:cxn modelId="{1FDB6C69-B809-41FD-A8FE-A69D5983671A}" type="presParOf" srcId="{E23DAC08-861C-40DF-BD3A-D0279D6D02E3}" destId="{A1306B45-D36C-4FF8-B530-6C4B7974A71E}" srcOrd="2" destOrd="0" presId="urn:microsoft.com/office/officeart/2005/8/layout/orgChart1"/>
    <dgm:cxn modelId="{DF31225E-98A9-4F95-A7B5-D109FC404706}" type="presParOf" srcId="{3FDF6988-DED8-4071-A300-0AA4290E5325}" destId="{15490318-1954-4754-969C-BDE0937FF979}" srcOrd="2" destOrd="0" presId="urn:microsoft.com/office/officeart/2005/8/layout/orgChart1"/>
    <dgm:cxn modelId="{4A28EAD5-6521-453F-88BB-81609F0B7528}" type="presParOf" srcId="{9A854741-C9FC-476C-9238-12502FD0FF64}" destId="{FEA941C2-D709-41DC-86B3-D77A9E9BD69A}" srcOrd="2" destOrd="0" presId="urn:microsoft.com/office/officeart/2005/8/layout/orgChart1"/>
    <dgm:cxn modelId="{443A4E90-6366-429C-B26D-C060F13EA001}" type="presParOf" srcId="{B0AA8E8D-F00C-4AFE-B471-FC548DDD94BF}" destId="{DF9E8B14-B23B-4534-BB88-EF7F2AD7F9B8}" srcOrd="2" destOrd="0" presId="urn:microsoft.com/office/officeart/2005/8/layout/orgChart1"/>
    <dgm:cxn modelId="{EDC333E3-C532-4E8B-8237-DA7F41E67349}" type="presParOf" srcId="{4C1F3E31-E106-4EF6-9C4A-67745E085115}" destId="{F8BC9A2D-8D9F-4828-B083-41B61801A60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4D2DE-5297-4BE8-961F-1EB5C20A9545}">
      <dsp:nvSpPr>
        <dsp:cNvPr id="0" name=""/>
        <dsp:cNvSpPr/>
      </dsp:nvSpPr>
      <dsp:spPr>
        <a:xfrm>
          <a:off x="4832270" y="2915396"/>
          <a:ext cx="4149004" cy="314524"/>
        </a:xfrm>
        <a:custGeom>
          <a:avLst/>
          <a:gdLst/>
          <a:ahLst/>
          <a:cxnLst/>
          <a:rect l="0" t="0" r="0" b="0"/>
          <a:pathLst>
            <a:path>
              <a:moveTo>
                <a:pt x="0" y="0"/>
              </a:moveTo>
              <a:lnTo>
                <a:pt x="0" y="257098"/>
              </a:lnTo>
              <a:lnTo>
                <a:pt x="4149004" y="257098"/>
              </a:lnTo>
              <a:lnTo>
                <a:pt x="4149004" y="31452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53641E-2CD2-4E82-9B47-8734BC448D62}">
      <dsp:nvSpPr>
        <dsp:cNvPr id="0" name=""/>
        <dsp:cNvSpPr/>
      </dsp:nvSpPr>
      <dsp:spPr>
        <a:xfrm>
          <a:off x="4832270" y="2915396"/>
          <a:ext cx="3175508" cy="314524"/>
        </a:xfrm>
        <a:custGeom>
          <a:avLst/>
          <a:gdLst/>
          <a:ahLst/>
          <a:cxnLst/>
          <a:rect l="0" t="0" r="0" b="0"/>
          <a:pathLst>
            <a:path>
              <a:moveTo>
                <a:pt x="0" y="0"/>
              </a:moveTo>
              <a:lnTo>
                <a:pt x="0" y="257098"/>
              </a:lnTo>
              <a:lnTo>
                <a:pt x="3175508" y="257098"/>
              </a:lnTo>
              <a:lnTo>
                <a:pt x="3175508" y="31452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8A9AA-26E6-461F-BB57-0362C5D8B5E2}">
      <dsp:nvSpPr>
        <dsp:cNvPr id="0" name=""/>
        <dsp:cNvSpPr/>
      </dsp:nvSpPr>
      <dsp:spPr>
        <a:xfrm>
          <a:off x="4832270" y="2915396"/>
          <a:ext cx="2158736" cy="314524"/>
        </a:xfrm>
        <a:custGeom>
          <a:avLst/>
          <a:gdLst/>
          <a:ahLst/>
          <a:cxnLst/>
          <a:rect l="0" t="0" r="0" b="0"/>
          <a:pathLst>
            <a:path>
              <a:moveTo>
                <a:pt x="0" y="0"/>
              </a:moveTo>
              <a:lnTo>
                <a:pt x="0" y="257098"/>
              </a:lnTo>
              <a:lnTo>
                <a:pt x="2158736" y="257098"/>
              </a:lnTo>
              <a:lnTo>
                <a:pt x="2158736" y="31452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3C6E34-797B-43F1-B228-CC83419BF8F0}">
      <dsp:nvSpPr>
        <dsp:cNvPr id="0" name=""/>
        <dsp:cNvSpPr/>
      </dsp:nvSpPr>
      <dsp:spPr>
        <a:xfrm>
          <a:off x="4832270" y="2915396"/>
          <a:ext cx="1141965" cy="314524"/>
        </a:xfrm>
        <a:custGeom>
          <a:avLst/>
          <a:gdLst/>
          <a:ahLst/>
          <a:cxnLst/>
          <a:rect l="0" t="0" r="0" b="0"/>
          <a:pathLst>
            <a:path>
              <a:moveTo>
                <a:pt x="0" y="0"/>
              </a:moveTo>
              <a:lnTo>
                <a:pt x="0" y="257098"/>
              </a:lnTo>
              <a:lnTo>
                <a:pt x="1141965" y="257098"/>
              </a:lnTo>
              <a:lnTo>
                <a:pt x="1141965" y="31452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827B50-1729-46D3-9A3F-5218B4358F19}">
      <dsp:nvSpPr>
        <dsp:cNvPr id="0" name=""/>
        <dsp:cNvSpPr/>
      </dsp:nvSpPr>
      <dsp:spPr>
        <a:xfrm>
          <a:off x="4832270" y="2915396"/>
          <a:ext cx="125193" cy="314524"/>
        </a:xfrm>
        <a:custGeom>
          <a:avLst/>
          <a:gdLst/>
          <a:ahLst/>
          <a:cxnLst/>
          <a:rect l="0" t="0" r="0" b="0"/>
          <a:pathLst>
            <a:path>
              <a:moveTo>
                <a:pt x="0" y="0"/>
              </a:moveTo>
              <a:lnTo>
                <a:pt x="0" y="257098"/>
              </a:lnTo>
              <a:lnTo>
                <a:pt x="125193" y="257098"/>
              </a:lnTo>
              <a:lnTo>
                <a:pt x="125193" y="31452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8D3087-9F16-4ABD-AD7A-C90C6E2B91F8}">
      <dsp:nvSpPr>
        <dsp:cNvPr id="0" name=""/>
        <dsp:cNvSpPr/>
      </dsp:nvSpPr>
      <dsp:spPr>
        <a:xfrm>
          <a:off x="3940693" y="2915396"/>
          <a:ext cx="891577" cy="314524"/>
        </a:xfrm>
        <a:custGeom>
          <a:avLst/>
          <a:gdLst/>
          <a:ahLst/>
          <a:cxnLst/>
          <a:rect l="0" t="0" r="0" b="0"/>
          <a:pathLst>
            <a:path>
              <a:moveTo>
                <a:pt x="891577" y="0"/>
              </a:moveTo>
              <a:lnTo>
                <a:pt x="891577" y="257098"/>
              </a:lnTo>
              <a:lnTo>
                <a:pt x="0" y="257098"/>
              </a:lnTo>
              <a:lnTo>
                <a:pt x="0" y="31452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70FDDC-590B-411A-9B2B-9F1C3CA71517}">
      <dsp:nvSpPr>
        <dsp:cNvPr id="0" name=""/>
        <dsp:cNvSpPr/>
      </dsp:nvSpPr>
      <dsp:spPr>
        <a:xfrm>
          <a:off x="2923921" y="2915396"/>
          <a:ext cx="1908349" cy="314524"/>
        </a:xfrm>
        <a:custGeom>
          <a:avLst/>
          <a:gdLst/>
          <a:ahLst/>
          <a:cxnLst/>
          <a:rect l="0" t="0" r="0" b="0"/>
          <a:pathLst>
            <a:path>
              <a:moveTo>
                <a:pt x="1908349" y="0"/>
              </a:moveTo>
              <a:lnTo>
                <a:pt x="1908349" y="257098"/>
              </a:lnTo>
              <a:lnTo>
                <a:pt x="0" y="257098"/>
              </a:lnTo>
              <a:lnTo>
                <a:pt x="0" y="31452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5485AD-A9E9-4767-8CF9-5531CF1DFFC7}">
      <dsp:nvSpPr>
        <dsp:cNvPr id="0" name=""/>
        <dsp:cNvSpPr/>
      </dsp:nvSpPr>
      <dsp:spPr>
        <a:xfrm>
          <a:off x="1907150" y="2915396"/>
          <a:ext cx="2925120" cy="314524"/>
        </a:xfrm>
        <a:custGeom>
          <a:avLst/>
          <a:gdLst/>
          <a:ahLst/>
          <a:cxnLst/>
          <a:rect l="0" t="0" r="0" b="0"/>
          <a:pathLst>
            <a:path>
              <a:moveTo>
                <a:pt x="2925120" y="0"/>
              </a:moveTo>
              <a:lnTo>
                <a:pt x="2925120" y="257098"/>
              </a:lnTo>
              <a:lnTo>
                <a:pt x="0" y="257098"/>
              </a:lnTo>
              <a:lnTo>
                <a:pt x="0" y="31452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540C67-F34E-4247-89A8-FCE7EEC923FA}">
      <dsp:nvSpPr>
        <dsp:cNvPr id="0" name=""/>
        <dsp:cNvSpPr/>
      </dsp:nvSpPr>
      <dsp:spPr>
        <a:xfrm>
          <a:off x="890378" y="2915396"/>
          <a:ext cx="3941892" cy="314524"/>
        </a:xfrm>
        <a:custGeom>
          <a:avLst/>
          <a:gdLst/>
          <a:ahLst/>
          <a:cxnLst/>
          <a:rect l="0" t="0" r="0" b="0"/>
          <a:pathLst>
            <a:path>
              <a:moveTo>
                <a:pt x="3941892" y="0"/>
              </a:moveTo>
              <a:lnTo>
                <a:pt x="3941892" y="257098"/>
              </a:lnTo>
              <a:lnTo>
                <a:pt x="0" y="257098"/>
              </a:lnTo>
              <a:lnTo>
                <a:pt x="0" y="31452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FB181E-BBA8-4AA8-A08D-CE9E013DA517}">
      <dsp:nvSpPr>
        <dsp:cNvPr id="0" name=""/>
        <dsp:cNvSpPr/>
      </dsp:nvSpPr>
      <dsp:spPr>
        <a:xfrm>
          <a:off x="3947114" y="2191456"/>
          <a:ext cx="885156" cy="258099"/>
        </a:xfrm>
        <a:custGeom>
          <a:avLst/>
          <a:gdLst/>
          <a:ahLst/>
          <a:cxnLst/>
          <a:rect l="0" t="0" r="0" b="0"/>
          <a:pathLst>
            <a:path>
              <a:moveTo>
                <a:pt x="0" y="0"/>
              </a:moveTo>
              <a:lnTo>
                <a:pt x="0" y="200673"/>
              </a:lnTo>
              <a:lnTo>
                <a:pt x="885156" y="200673"/>
              </a:lnTo>
              <a:lnTo>
                <a:pt x="885156" y="25809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1F270A-1A73-485E-A355-681A6ED0B1C9}">
      <dsp:nvSpPr>
        <dsp:cNvPr id="0" name=""/>
        <dsp:cNvSpPr/>
      </dsp:nvSpPr>
      <dsp:spPr>
        <a:xfrm>
          <a:off x="3088548" y="2191456"/>
          <a:ext cx="858565" cy="258099"/>
        </a:xfrm>
        <a:custGeom>
          <a:avLst/>
          <a:gdLst/>
          <a:ahLst/>
          <a:cxnLst/>
          <a:rect l="0" t="0" r="0" b="0"/>
          <a:pathLst>
            <a:path>
              <a:moveTo>
                <a:pt x="858565" y="0"/>
              </a:moveTo>
              <a:lnTo>
                <a:pt x="858565" y="200673"/>
              </a:lnTo>
              <a:lnTo>
                <a:pt x="0" y="200673"/>
              </a:lnTo>
              <a:lnTo>
                <a:pt x="0" y="25809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0D7DC7-27A6-4927-A1DC-E537AA3FBB40}">
      <dsp:nvSpPr>
        <dsp:cNvPr id="0" name=""/>
        <dsp:cNvSpPr/>
      </dsp:nvSpPr>
      <dsp:spPr>
        <a:xfrm>
          <a:off x="2909789" y="1513026"/>
          <a:ext cx="1037324" cy="212587"/>
        </a:xfrm>
        <a:custGeom>
          <a:avLst/>
          <a:gdLst/>
          <a:ahLst/>
          <a:cxnLst/>
          <a:rect l="0" t="0" r="0" b="0"/>
          <a:pathLst>
            <a:path>
              <a:moveTo>
                <a:pt x="0" y="0"/>
              </a:moveTo>
              <a:lnTo>
                <a:pt x="0" y="155161"/>
              </a:lnTo>
              <a:lnTo>
                <a:pt x="1037324" y="155161"/>
              </a:lnTo>
              <a:lnTo>
                <a:pt x="1037324" y="21258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642D7C-E92C-4922-B8B6-BE9535725A1E}">
      <dsp:nvSpPr>
        <dsp:cNvPr id="0" name=""/>
        <dsp:cNvSpPr/>
      </dsp:nvSpPr>
      <dsp:spPr>
        <a:xfrm>
          <a:off x="1807765" y="1513026"/>
          <a:ext cx="1102024" cy="212587"/>
        </a:xfrm>
        <a:custGeom>
          <a:avLst/>
          <a:gdLst/>
          <a:ahLst/>
          <a:cxnLst/>
          <a:rect l="0" t="0" r="0" b="0"/>
          <a:pathLst>
            <a:path>
              <a:moveTo>
                <a:pt x="1102024" y="0"/>
              </a:moveTo>
              <a:lnTo>
                <a:pt x="1102024" y="155161"/>
              </a:lnTo>
              <a:lnTo>
                <a:pt x="0" y="155161"/>
              </a:lnTo>
              <a:lnTo>
                <a:pt x="0" y="21258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AC00FC-E2E1-4743-B9EC-30848BDAA051}">
      <dsp:nvSpPr>
        <dsp:cNvPr id="0" name=""/>
        <dsp:cNvSpPr/>
      </dsp:nvSpPr>
      <dsp:spPr>
        <a:xfrm>
          <a:off x="1902969" y="841179"/>
          <a:ext cx="1006820" cy="206005"/>
        </a:xfrm>
        <a:custGeom>
          <a:avLst/>
          <a:gdLst/>
          <a:ahLst/>
          <a:cxnLst/>
          <a:rect l="0" t="0" r="0" b="0"/>
          <a:pathLst>
            <a:path>
              <a:moveTo>
                <a:pt x="0" y="0"/>
              </a:moveTo>
              <a:lnTo>
                <a:pt x="0" y="148579"/>
              </a:lnTo>
              <a:lnTo>
                <a:pt x="1006820" y="148579"/>
              </a:lnTo>
              <a:lnTo>
                <a:pt x="1006820" y="20600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A23368-8F41-4743-9107-962F3BCC8716}">
      <dsp:nvSpPr>
        <dsp:cNvPr id="0" name=""/>
        <dsp:cNvSpPr/>
      </dsp:nvSpPr>
      <dsp:spPr>
        <a:xfrm>
          <a:off x="948794" y="841179"/>
          <a:ext cx="954174" cy="206005"/>
        </a:xfrm>
        <a:custGeom>
          <a:avLst/>
          <a:gdLst/>
          <a:ahLst/>
          <a:cxnLst/>
          <a:rect l="0" t="0" r="0" b="0"/>
          <a:pathLst>
            <a:path>
              <a:moveTo>
                <a:pt x="954174" y="0"/>
              </a:moveTo>
              <a:lnTo>
                <a:pt x="954174" y="148579"/>
              </a:lnTo>
              <a:lnTo>
                <a:pt x="0" y="148579"/>
              </a:lnTo>
              <a:lnTo>
                <a:pt x="0" y="20600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853DF1-4913-4C2B-BD5D-3C912BC84CA9}">
      <dsp:nvSpPr>
        <dsp:cNvPr id="0" name=""/>
        <dsp:cNvSpPr/>
      </dsp:nvSpPr>
      <dsp:spPr>
        <a:xfrm>
          <a:off x="585660" y="375338"/>
          <a:ext cx="2634616" cy="46584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kern="1200" dirty="0">
              <a:solidFill>
                <a:schemeClr val="tx1"/>
              </a:solidFill>
              <a:latin typeface="Times New Roman" panose="02020603050405020304" pitchFamily="18" charset="0"/>
              <a:cs typeface="Times New Roman" panose="02020603050405020304" pitchFamily="18" charset="0"/>
            </a:rPr>
            <a:t>Niger-Congo</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a:off x="585660" y="375338"/>
        <a:ext cx="2634616" cy="465841"/>
      </dsp:txXfrm>
    </dsp:sp>
    <dsp:sp modelId="{D1B261D8-0C95-49CA-BBAB-5C737CCCA1B6}">
      <dsp:nvSpPr>
        <dsp:cNvPr id="0" name=""/>
        <dsp:cNvSpPr/>
      </dsp:nvSpPr>
      <dsp:spPr>
        <a:xfrm>
          <a:off x="1" y="1047185"/>
          <a:ext cx="1897585" cy="46584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a:latin typeface="Times New Roman" panose="02020603050405020304" pitchFamily="18" charset="0"/>
              <a:cs typeface="Times New Roman" panose="02020603050405020304" pitchFamily="18" charset="0"/>
            </a:rPr>
            <a:t>…</a:t>
          </a:r>
        </a:p>
      </dsp:txBody>
      <dsp:txXfrm>
        <a:off x="1" y="1047185"/>
        <a:ext cx="1897585" cy="465841"/>
      </dsp:txXfrm>
    </dsp:sp>
    <dsp:sp modelId="{DCB58DDA-C466-4EDF-8600-F3D239555F12}">
      <dsp:nvSpPr>
        <dsp:cNvPr id="0" name=""/>
        <dsp:cNvSpPr/>
      </dsp:nvSpPr>
      <dsp:spPr>
        <a:xfrm>
          <a:off x="1960996" y="1047185"/>
          <a:ext cx="1897585" cy="46584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kern="1200" dirty="0">
              <a:solidFill>
                <a:schemeClr val="tx1"/>
              </a:solidFill>
              <a:latin typeface="Times New Roman" panose="02020603050405020304" pitchFamily="18" charset="0"/>
              <a:cs typeface="Times New Roman" panose="02020603050405020304" pitchFamily="18" charset="0"/>
            </a:rPr>
            <a:t>Mande</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a:off x="1960996" y="1047185"/>
        <a:ext cx="1897585" cy="465841"/>
      </dsp:txXfrm>
    </dsp:sp>
    <dsp:sp modelId="{C5AB981E-3805-47F4-A508-E946465816B8}">
      <dsp:nvSpPr>
        <dsp:cNvPr id="0" name=""/>
        <dsp:cNvSpPr/>
      </dsp:nvSpPr>
      <dsp:spPr>
        <a:xfrm>
          <a:off x="795516" y="1725614"/>
          <a:ext cx="2024497" cy="46584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a:latin typeface="Times New Roman" panose="02020603050405020304" pitchFamily="18" charset="0"/>
              <a:cs typeface="Times New Roman" panose="02020603050405020304" pitchFamily="18" charset="0"/>
            </a:rPr>
            <a:t>…</a:t>
          </a:r>
        </a:p>
      </dsp:txBody>
      <dsp:txXfrm>
        <a:off x="795516" y="1725614"/>
        <a:ext cx="2024497" cy="465841"/>
      </dsp:txXfrm>
    </dsp:sp>
    <dsp:sp modelId="{C028117F-DA3A-459A-A68C-C71D075F651C}">
      <dsp:nvSpPr>
        <dsp:cNvPr id="0" name=""/>
        <dsp:cNvSpPr/>
      </dsp:nvSpPr>
      <dsp:spPr>
        <a:xfrm>
          <a:off x="2934865" y="1725614"/>
          <a:ext cx="2024497" cy="46584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kern="1200" dirty="0">
              <a:solidFill>
                <a:schemeClr val="tx1"/>
              </a:solidFill>
              <a:latin typeface="Times New Roman" panose="02020603050405020304" pitchFamily="18" charset="0"/>
              <a:cs typeface="Times New Roman" panose="02020603050405020304" pitchFamily="18" charset="0"/>
            </a:rPr>
            <a:t>Southeastern Mande</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a:off x="2934865" y="1725614"/>
        <a:ext cx="2024497" cy="465841"/>
      </dsp:txXfrm>
    </dsp:sp>
    <dsp:sp modelId="{99832B17-3D8F-4734-8BF2-29E399F21D2C}">
      <dsp:nvSpPr>
        <dsp:cNvPr id="0" name=""/>
        <dsp:cNvSpPr/>
      </dsp:nvSpPr>
      <dsp:spPr>
        <a:xfrm>
          <a:off x="2274112" y="2449555"/>
          <a:ext cx="1628871" cy="46584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a:latin typeface="Times New Roman" panose="02020603050405020304" pitchFamily="18" charset="0"/>
              <a:cs typeface="Times New Roman" panose="02020603050405020304" pitchFamily="18" charset="0"/>
            </a:rPr>
            <a:t>…</a:t>
          </a:r>
        </a:p>
      </dsp:txBody>
      <dsp:txXfrm>
        <a:off x="2274112" y="2449555"/>
        <a:ext cx="1628871" cy="465841"/>
      </dsp:txXfrm>
    </dsp:sp>
    <dsp:sp modelId="{6561CB27-EE4A-45AA-952C-21FCD3D94804}">
      <dsp:nvSpPr>
        <dsp:cNvPr id="0" name=""/>
        <dsp:cNvSpPr/>
      </dsp:nvSpPr>
      <dsp:spPr>
        <a:xfrm>
          <a:off x="4017835" y="2449555"/>
          <a:ext cx="1628871" cy="46584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kern="1200" dirty="0">
              <a:solidFill>
                <a:schemeClr val="tx1"/>
              </a:solidFill>
              <a:latin typeface="Times New Roman" panose="02020603050405020304" pitchFamily="18" charset="0"/>
              <a:cs typeface="Times New Roman" panose="02020603050405020304" pitchFamily="18" charset="0"/>
            </a:rPr>
            <a:t>Southern Mande</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a:off x="4017835" y="2449555"/>
        <a:ext cx="1628871" cy="465841"/>
      </dsp:txXfrm>
    </dsp:sp>
    <dsp:sp modelId="{11F29906-0536-4D5D-93A9-25D06854E5F1}">
      <dsp:nvSpPr>
        <dsp:cNvPr id="0" name=""/>
        <dsp:cNvSpPr/>
      </dsp:nvSpPr>
      <dsp:spPr>
        <a:xfrm>
          <a:off x="439418" y="3229920"/>
          <a:ext cx="901919" cy="3424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kern="1200" dirty="0">
              <a:latin typeface="Times New Roman" panose="02020603050405020304" pitchFamily="18" charset="0"/>
              <a:cs typeface="Times New Roman" panose="02020603050405020304" pitchFamily="18" charset="0"/>
            </a:rPr>
            <a:t>Beng</a:t>
          </a:r>
          <a:endParaRPr lang="ru-RU" sz="1800" kern="1200" dirty="0">
            <a:latin typeface="Times New Roman" panose="02020603050405020304" pitchFamily="18" charset="0"/>
            <a:cs typeface="Times New Roman" panose="02020603050405020304" pitchFamily="18" charset="0"/>
          </a:endParaRPr>
        </a:p>
      </dsp:txBody>
      <dsp:txXfrm>
        <a:off x="439418" y="3229920"/>
        <a:ext cx="901919" cy="342466"/>
      </dsp:txXfrm>
    </dsp:sp>
    <dsp:sp modelId="{C8406195-1CF7-4242-8016-D19B5B11F950}">
      <dsp:nvSpPr>
        <dsp:cNvPr id="0" name=""/>
        <dsp:cNvSpPr/>
      </dsp:nvSpPr>
      <dsp:spPr>
        <a:xfrm>
          <a:off x="1456190" y="3229920"/>
          <a:ext cx="901919" cy="3424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b="1" kern="1200" dirty="0">
              <a:solidFill>
                <a:schemeClr val="tx1"/>
              </a:solidFill>
              <a:latin typeface="Times New Roman" panose="02020603050405020304" pitchFamily="18" charset="0"/>
              <a:cs typeface="Times New Roman" panose="02020603050405020304" pitchFamily="18" charset="0"/>
            </a:rPr>
            <a:t>Ngen</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1456190" y="3229920"/>
        <a:ext cx="901919" cy="342466"/>
      </dsp:txXfrm>
    </dsp:sp>
    <dsp:sp modelId="{7C67F52E-DFBD-45CE-953C-9E6EBFFF85B9}">
      <dsp:nvSpPr>
        <dsp:cNvPr id="0" name=""/>
        <dsp:cNvSpPr/>
      </dsp:nvSpPr>
      <dsp:spPr>
        <a:xfrm>
          <a:off x="2472961" y="3229920"/>
          <a:ext cx="901919" cy="3424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kern="1200" dirty="0">
              <a:latin typeface="Times New Roman" panose="02020603050405020304" pitchFamily="18" charset="0"/>
              <a:cs typeface="Times New Roman" panose="02020603050405020304" pitchFamily="18" charset="0"/>
            </a:rPr>
            <a:t>Gban</a:t>
          </a:r>
          <a:endParaRPr lang="ru-RU" sz="1800" kern="1200" dirty="0">
            <a:latin typeface="Times New Roman" panose="02020603050405020304" pitchFamily="18" charset="0"/>
            <a:cs typeface="Times New Roman" panose="02020603050405020304" pitchFamily="18" charset="0"/>
          </a:endParaRPr>
        </a:p>
      </dsp:txBody>
      <dsp:txXfrm>
        <a:off x="2472961" y="3229920"/>
        <a:ext cx="901919" cy="342466"/>
      </dsp:txXfrm>
    </dsp:sp>
    <dsp:sp modelId="{EBC61D53-B73D-4E36-8068-9AA4F60FE328}">
      <dsp:nvSpPr>
        <dsp:cNvPr id="0" name=""/>
        <dsp:cNvSpPr/>
      </dsp:nvSpPr>
      <dsp:spPr>
        <a:xfrm>
          <a:off x="3489733" y="3229920"/>
          <a:ext cx="901919" cy="3424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kern="1200" dirty="0">
              <a:latin typeface="Times New Roman" panose="02020603050405020304" pitchFamily="18" charset="0"/>
              <a:cs typeface="Times New Roman" panose="02020603050405020304" pitchFamily="18" charset="0"/>
            </a:rPr>
            <a:t>Mwan</a:t>
          </a:r>
          <a:endParaRPr lang="ru-RU" sz="1800" kern="1200" dirty="0">
            <a:latin typeface="Times New Roman" panose="02020603050405020304" pitchFamily="18" charset="0"/>
            <a:cs typeface="Times New Roman" panose="02020603050405020304" pitchFamily="18" charset="0"/>
          </a:endParaRPr>
        </a:p>
      </dsp:txBody>
      <dsp:txXfrm>
        <a:off x="3489733" y="3229920"/>
        <a:ext cx="901919" cy="342466"/>
      </dsp:txXfrm>
    </dsp:sp>
    <dsp:sp modelId="{40A05840-9995-4EF5-B253-2317DF40FB81}">
      <dsp:nvSpPr>
        <dsp:cNvPr id="0" name=""/>
        <dsp:cNvSpPr/>
      </dsp:nvSpPr>
      <dsp:spPr>
        <a:xfrm>
          <a:off x="4506504" y="3229920"/>
          <a:ext cx="901919" cy="3424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kern="1200" dirty="0">
              <a:latin typeface="Times New Roman" panose="02020603050405020304" pitchFamily="18" charset="0"/>
              <a:cs typeface="Times New Roman" panose="02020603050405020304" pitchFamily="18" charset="0"/>
            </a:rPr>
            <a:t>Wan</a:t>
          </a:r>
          <a:endParaRPr lang="ru-RU" sz="1800" kern="1200" dirty="0">
            <a:latin typeface="Times New Roman" panose="02020603050405020304" pitchFamily="18" charset="0"/>
            <a:cs typeface="Times New Roman" panose="02020603050405020304" pitchFamily="18" charset="0"/>
          </a:endParaRPr>
        </a:p>
      </dsp:txBody>
      <dsp:txXfrm>
        <a:off x="4506504" y="3229920"/>
        <a:ext cx="901919" cy="342466"/>
      </dsp:txXfrm>
    </dsp:sp>
    <dsp:sp modelId="{2DDAD532-1F87-446F-9F28-1A18A4CEF9F9}">
      <dsp:nvSpPr>
        <dsp:cNvPr id="0" name=""/>
        <dsp:cNvSpPr/>
      </dsp:nvSpPr>
      <dsp:spPr>
        <a:xfrm>
          <a:off x="5523276" y="3229920"/>
          <a:ext cx="901919" cy="3424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kern="1200" dirty="0">
              <a:latin typeface="Times New Roman" panose="02020603050405020304" pitchFamily="18" charset="0"/>
              <a:cs typeface="Times New Roman" panose="02020603050405020304" pitchFamily="18" charset="0"/>
            </a:rPr>
            <a:t>Dan</a:t>
          </a:r>
          <a:endParaRPr lang="ru-RU" sz="1800" kern="1200" dirty="0">
            <a:latin typeface="Times New Roman" panose="02020603050405020304" pitchFamily="18" charset="0"/>
            <a:cs typeface="Times New Roman" panose="02020603050405020304" pitchFamily="18" charset="0"/>
          </a:endParaRPr>
        </a:p>
      </dsp:txBody>
      <dsp:txXfrm>
        <a:off x="5523276" y="3229920"/>
        <a:ext cx="901919" cy="342466"/>
      </dsp:txXfrm>
    </dsp:sp>
    <dsp:sp modelId="{59842833-16AA-40D9-A3B7-3FC571D52B9F}">
      <dsp:nvSpPr>
        <dsp:cNvPr id="0" name=""/>
        <dsp:cNvSpPr/>
      </dsp:nvSpPr>
      <dsp:spPr>
        <a:xfrm>
          <a:off x="6540047" y="3229920"/>
          <a:ext cx="901919" cy="3424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kern="1200" dirty="0">
              <a:latin typeface="Times New Roman" panose="02020603050405020304" pitchFamily="18" charset="0"/>
              <a:cs typeface="Times New Roman" panose="02020603050405020304" pitchFamily="18" charset="0"/>
            </a:rPr>
            <a:t>Tura</a:t>
          </a:r>
          <a:endParaRPr lang="ru-RU" sz="1800" kern="1200" dirty="0">
            <a:latin typeface="Times New Roman" panose="02020603050405020304" pitchFamily="18" charset="0"/>
            <a:cs typeface="Times New Roman" panose="02020603050405020304" pitchFamily="18" charset="0"/>
          </a:endParaRPr>
        </a:p>
      </dsp:txBody>
      <dsp:txXfrm>
        <a:off x="6540047" y="3229920"/>
        <a:ext cx="901919" cy="342466"/>
      </dsp:txXfrm>
    </dsp:sp>
    <dsp:sp modelId="{B14B7766-C4F0-4749-AE0E-C84CD6C52F12}">
      <dsp:nvSpPr>
        <dsp:cNvPr id="0" name=""/>
        <dsp:cNvSpPr/>
      </dsp:nvSpPr>
      <dsp:spPr>
        <a:xfrm>
          <a:off x="7556819" y="3229920"/>
          <a:ext cx="901919" cy="3424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f-ZA" sz="1800" kern="1200" dirty="0">
              <a:latin typeface="Times New Roman" panose="02020603050405020304" pitchFamily="18" charset="0"/>
              <a:cs typeface="Times New Roman" panose="02020603050405020304" pitchFamily="18" charset="0"/>
            </a:rPr>
            <a:t>Yaure</a:t>
          </a:r>
          <a:endParaRPr lang="ru-RU" sz="1800" kern="1200" dirty="0">
            <a:latin typeface="Times New Roman" panose="02020603050405020304" pitchFamily="18" charset="0"/>
            <a:cs typeface="Times New Roman" panose="02020603050405020304" pitchFamily="18" charset="0"/>
          </a:endParaRPr>
        </a:p>
      </dsp:txBody>
      <dsp:txXfrm>
        <a:off x="7556819" y="3229920"/>
        <a:ext cx="901919" cy="342466"/>
      </dsp:txXfrm>
    </dsp:sp>
    <dsp:sp modelId="{51362DD9-156B-4EA8-B0A6-C0E12999CF1C}">
      <dsp:nvSpPr>
        <dsp:cNvPr id="0" name=""/>
        <dsp:cNvSpPr/>
      </dsp:nvSpPr>
      <dsp:spPr>
        <a:xfrm>
          <a:off x="8530315" y="3229920"/>
          <a:ext cx="901919" cy="34246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a:t>
          </a:r>
          <a:endParaRPr lang="ru-RU" sz="1300" kern="1200">
            <a:latin typeface="Times New Roman" panose="02020603050405020304" pitchFamily="18" charset="0"/>
            <a:cs typeface="Times New Roman" panose="02020603050405020304" pitchFamily="18" charset="0"/>
          </a:endParaRPr>
        </a:p>
      </dsp:txBody>
      <dsp:txXfrm>
        <a:off x="8530315" y="3229920"/>
        <a:ext cx="901919" cy="3424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8B8AB-D48C-4B6B-AD4B-062DD31D305B}" type="datetimeFigureOut">
              <a:rPr lang="en-DE" smtClean="0"/>
              <a:t>07/05/2024</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452AF-6F4F-4665-A4E7-0FD2D9FCAF8E}" type="slidenum">
              <a:rPr lang="en-DE" smtClean="0"/>
              <a:t>‹#›</a:t>
            </a:fld>
            <a:endParaRPr lang="en-DE"/>
          </a:p>
        </p:txBody>
      </p:sp>
    </p:spTree>
    <p:extLst>
      <p:ext uri="{BB962C8B-B14F-4D97-AF65-F5344CB8AC3E}">
        <p14:creationId xmlns:p14="http://schemas.microsoft.com/office/powerpoint/2010/main" val="200321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1</a:t>
            </a:fld>
            <a:endParaRPr lang="en-DE"/>
          </a:p>
        </p:txBody>
      </p:sp>
    </p:spTree>
    <p:extLst>
      <p:ext uri="{BB962C8B-B14F-4D97-AF65-F5344CB8AC3E}">
        <p14:creationId xmlns:p14="http://schemas.microsoft.com/office/powerpoint/2010/main" val="2948630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27</a:t>
            </a:fld>
            <a:endParaRPr lang="en-DE"/>
          </a:p>
        </p:txBody>
      </p:sp>
    </p:spTree>
    <p:extLst>
      <p:ext uri="{BB962C8B-B14F-4D97-AF65-F5344CB8AC3E}">
        <p14:creationId xmlns:p14="http://schemas.microsoft.com/office/powerpoint/2010/main" val="393082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30</a:t>
            </a:fld>
            <a:endParaRPr lang="en-DE"/>
          </a:p>
        </p:txBody>
      </p:sp>
    </p:spTree>
    <p:extLst>
      <p:ext uri="{BB962C8B-B14F-4D97-AF65-F5344CB8AC3E}">
        <p14:creationId xmlns:p14="http://schemas.microsoft.com/office/powerpoint/2010/main" val="434262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Genetive constructions with deictic ?adverbs? Is it really an adverb?</a:t>
            </a:r>
          </a:p>
          <a:p>
            <a:endParaRPr lang="af-ZA" dirty="0"/>
          </a:p>
          <a:p>
            <a:r>
              <a:rPr lang="en-GB" b="0" i="0" dirty="0">
                <a:solidFill>
                  <a:srgbClr val="000000"/>
                </a:solidFill>
                <a:effectLst/>
                <a:highlight>
                  <a:srgbClr val="FFFFFF"/>
                </a:highlight>
                <a:latin typeface="Verdana" panose="020B0604030504040204" pitchFamily="34" charset="0"/>
              </a:rPr>
              <a:t>be adverbial noun phrases, pointing to the relation of an object to a particular time or place?</a:t>
            </a:r>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31</a:t>
            </a:fld>
            <a:endParaRPr lang="en-DE"/>
          </a:p>
        </p:txBody>
      </p:sp>
    </p:spTree>
    <p:extLst>
      <p:ext uri="{BB962C8B-B14F-4D97-AF65-F5344CB8AC3E}">
        <p14:creationId xmlns:p14="http://schemas.microsoft.com/office/powerpoint/2010/main" val="396283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36</a:t>
            </a:fld>
            <a:endParaRPr lang="en-DE"/>
          </a:p>
        </p:txBody>
      </p:sp>
    </p:spTree>
    <p:extLst>
      <p:ext uri="{BB962C8B-B14F-4D97-AF65-F5344CB8AC3E}">
        <p14:creationId xmlns:p14="http://schemas.microsoft.com/office/powerpoint/2010/main" val="117487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Position with respect to the finite verb can be used in </a:t>
            </a:r>
            <a:r>
              <a:rPr lang="en-GB" dirty="0" err="1"/>
              <a:t>Ngen</a:t>
            </a:r>
            <a:r>
              <a:rPr lang="en-GB" dirty="0"/>
              <a:t> as the basic syntactic test for distinguishing between noun phrases and postpositional </a:t>
            </a:r>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6</a:t>
            </a:fld>
            <a:endParaRPr lang="en-DE"/>
          </a:p>
        </p:txBody>
      </p:sp>
    </p:spTree>
    <p:extLst>
      <p:ext uri="{BB962C8B-B14F-4D97-AF65-F5344CB8AC3E}">
        <p14:creationId xmlns:p14="http://schemas.microsoft.com/office/powerpoint/2010/main" val="138996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This is due to the fact that the verbs of motion in such languages are divided strictly into 'verbs of purpose' and 'verbs of the source of motion', so that they remove the homonymy of meanings.</a:t>
            </a:r>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7</a:t>
            </a:fld>
            <a:endParaRPr lang="en-DE"/>
          </a:p>
        </p:txBody>
      </p:sp>
    </p:spTree>
    <p:extLst>
      <p:ext uri="{BB962C8B-B14F-4D97-AF65-F5344CB8AC3E}">
        <p14:creationId xmlns:p14="http://schemas.microsoft.com/office/powerpoint/2010/main" val="134408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E452AF-6F4F-4665-A4E7-0FD2D9FCAF8E}" type="slidenum">
              <a:rPr lang="en-DE" smtClean="0"/>
              <a:t>9</a:t>
            </a:fld>
            <a:endParaRPr lang="en-DE"/>
          </a:p>
        </p:txBody>
      </p:sp>
    </p:spTree>
    <p:extLst>
      <p:ext uri="{BB962C8B-B14F-4D97-AF65-F5344CB8AC3E}">
        <p14:creationId xmlns:p14="http://schemas.microsoft.com/office/powerpoint/2010/main" val="124288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typical spatial </a:t>
            </a:r>
            <a:r>
              <a:rPr lang="en-GB" dirty="0" err="1"/>
              <a:t>adposition</a:t>
            </a:r>
            <a:r>
              <a:rPr lang="en-GB" dirty="0"/>
              <a:t> localizes an object MANGO or an event (the Figure) with respect to a reference object BAG (or the Ground).</a:t>
            </a:r>
            <a:endParaRPr lang="en-DE" dirty="0"/>
          </a:p>
          <a:p>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10</a:t>
            </a:fld>
            <a:endParaRPr lang="en-DE"/>
          </a:p>
        </p:txBody>
      </p:sp>
    </p:spTree>
    <p:extLst>
      <p:ext uri="{BB962C8B-B14F-4D97-AF65-F5344CB8AC3E}">
        <p14:creationId xmlns:p14="http://schemas.microsoft.com/office/powerpoint/2010/main" val="32835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14</a:t>
            </a:fld>
            <a:endParaRPr lang="en-DE"/>
          </a:p>
        </p:txBody>
      </p:sp>
    </p:spTree>
    <p:extLst>
      <p:ext uri="{BB962C8B-B14F-4D97-AF65-F5344CB8AC3E}">
        <p14:creationId xmlns:p14="http://schemas.microsoft.com/office/powerpoint/2010/main" val="314543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18</a:t>
            </a:fld>
            <a:endParaRPr lang="en-DE"/>
          </a:p>
        </p:txBody>
      </p:sp>
    </p:spTree>
    <p:extLst>
      <p:ext uri="{BB962C8B-B14F-4D97-AF65-F5344CB8AC3E}">
        <p14:creationId xmlns:p14="http://schemas.microsoft.com/office/powerpoint/2010/main" val="336412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rgbClr val="000000"/>
                </a:solidFill>
                <a:effectLst/>
                <a:latin typeface="Times New Roman" panose="02020603050405020304" pitchFamily="18" charset="0"/>
                <a:ea typeface="Calibri" panose="020F0502020204030204" pitchFamily="34" charset="0"/>
              </a:rPr>
              <a:t>Примеры выше иллюстрируют то, что локативные существительные не допускают после себя послелогов, вероятно, их форма уже включается в себя послелог, который не отделяется на синхронном уровне.</a:t>
            </a:r>
            <a:endParaRPr lang="en-DE" dirty="0"/>
          </a:p>
          <a:p>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22</a:t>
            </a:fld>
            <a:endParaRPr lang="en-DE"/>
          </a:p>
        </p:txBody>
      </p:sp>
    </p:spTree>
    <p:extLst>
      <p:ext uri="{BB962C8B-B14F-4D97-AF65-F5344CB8AC3E}">
        <p14:creationId xmlns:p14="http://schemas.microsoft.com/office/powerpoint/2010/main" val="400279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AE452AF-6F4F-4665-A4E7-0FD2D9FCAF8E}" type="slidenum">
              <a:rPr lang="en-DE" smtClean="0"/>
              <a:t>26</a:t>
            </a:fld>
            <a:endParaRPr lang="en-DE"/>
          </a:p>
        </p:txBody>
      </p:sp>
    </p:spTree>
    <p:extLst>
      <p:ext uri="{BB962C8B-B14F-4D97-AF65-F5344CB8AC3E}">
        <p14:creationId xmlns:p14="http://schemas.microsoft.com/office/powerpoint/2010/main" val="200492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A4D2B7-37F7-4E69-ACBA-F89E33D05F77}" type="datetime8">
              <a:rPr lang="en-DE" smtClean="0"/>
              <a:t>07/05/2024 12:27</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10CB4A6C-D9C5-4190-908F-EBA210F45D1A}" type="slidenum">
              <a:rPr lang="en-DE" smtClean="0"/>
              <a:t>‹#›</a:t>
            </a:fld>
            <a:endParaRPr lang="en-DE"/>
          </a:p>
        </p:txBody>
      </p:sp>
    </p:spTree>
    <p:extLst>
      <p:ext uri="{BB962C8B-B14F-4D97-AF65-F5344CB8AC3E}">
        <p14:creationId xmlns:p14="http://schemas.microsoft.com/office/powerpoint/2010/main" val="172467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D972E-843A-4190-8F73-332A4F46A693}" type="datetime8">
              <a:rPr lang="en-DE" smtClean="0"/>
              <a:t>07/05/2024 12:27</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10CB4A6C-D9C5-4190-908F-EBA210F45D1A}" type="slidenum">
              <a:rPr lang="en-DE" smtClean="0"/>
              <a:t>‹#›</a:t>
            </a:fld>
            <a:endParaRPr lang="en-DE"/>
          </a:p>
        </p:txBody>
      </p:sp>
    </p:spTree>
    <p:extLst>
      <p:ext uri="{BB962C8B-B14F-4D97-AF65-F5344CB8AC3E}">
        <p14:creationId xmlns:p14="http://schemas.microsoft.com/office/powerpoint/2010/main" val="324528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FEDD4E-100B-4825-830C-BF3F9D27F562}" type="datetime8">
              <a:rPr lang="en-DE" smtClean="0"/>
              <a:t>07/05/2024 12:27</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10CB4A6C-D9C5-4190-908F-EBA210F45D1A}" type="slidenum">
              <a:rPr lang="en-DE" smtClean="0"/>
              <a:t>‹#›</a:t>
            </a:fld>
            <a:endParaRPr lang="en-DE"/>
          </a:p>
        </p:txBody>
      </p:sp>
    </p:spTree>
    <p:extLst>
      <p:ext uri="{BB962C8B-B14F-4D97-AF65-F5344CB8AC3E}">
        <p14:creationId xmlns:p14="http://schemas.microsoft.com/office/powerpoint/2010/main" val="103424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48610E-C93B-4FD5-AE21-B35326A16F28}" type="datetime8">
              <a:rPr lang="en-DE" smtClean="0"/>
              <a:t>07/05/2024 12:27</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10CB4A6C-D9C5-4190-908F-EBA210F45D1A}" type="slidenum">
              <a:rPr lang="en-DE" smtClean="0"/>
              <a:t>‹#›</a:t>
            </a:fld>
            <a:endParaRPr lang="en-DE"/>
          </a:p>
        </p:txBody>
      </p:sp>
    </p:spTree>
    <p:extLst>
      <p:ext uri="{BB962C8B-B14F-4D97-AF65-F5344CB8AC3E}">
        <p14:creationId xmlns:p14="http://schemas.microsoft.com/office/powerpoint/2010/main" val="397573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3C975-068E-4D65-9444-F5E3D3C7BC2F}" type="datetime8">
              <a:rPr lang="en-DE" smtClean="0"/>
              <a:t>07/05/2024 12:27</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10CB4A6C-D9C5-4190-908F-EBA210F45D1A}" type="slidenum">
              <a:rPr lang="en-DE" smtClean="0"/>
              <a:t>‹#›</a:t>
            </a:fld>
            <a:endParaRPr lang="en-DE"/>
          </a:p>
        </p:txBody>
      </p:sp>
    </p:spTree>
    <p:extLst>
      <p:ext uri="{BB962C8B-B14F-4D97-AF65-F5344CB8AC3E}">
        <p14:creationId xmlns:p14="http://schemas.microsoft.com/office/powerpoint/2010/main" val="22337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8F66E-BFDA-45F7-85E1-91232D74CAC5}" type="datetime8">
              <a:rPr lang="en-DE" smtClean="0"/>
              <a:t>07/05/2024 12:27</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10CB4A6C-D9C5-4190-908F-EBA210F45D1A}" type="slidenum">
              <a:rPr lang="en-DE" smtClean="0"/>
              <a:t>‹#›</a:t>
            </a:fld>
            <a:endParaRPr lang="en-DE"/>
          </a:p>
        </p:txBody>
      </p:sp>
    </p:spTree>
    <p:extLst>
      <p:ext uri="{BB962C8B-B14F-4D97-AF65-F5344CB8AC3E}">
        <p14:creationId xmlns:p14="http://schemas.microsoft.com/office/powerpoint/2010/main" val="170461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11AE8-B3E8-4295-9EBD-4A4C550717DE}" type="datetime8">
              <a:rPr lang="en-DE" smtClean="0"/>
              <a:t>07/05/2024 12:27</a:t>
            </a:fld>
            <a:endParaRPr lang="en-DE"/>
          </a:p>
        </p:txBody>
      </p:sp>
      <p:sp>
        <p:nvSpPr>
          <p:cNvPr id="8" name="Footer Placeholder 7"/>
          <p:cNvSpPr>
            <a:spLocks noGrp="1"/>
          </p:cNvSpPr>
          <p:nvPr>
            <p:ph type="ftr" sz="quarter" idx="11"/>
          </p:nvPr>
        </p:nvSpPr>
        <p:spPr/>
        <p:txBody>
          <a:bodyPr/>
          <a:lstStyle/>
          <a:p>
            <a:endParaRPr lang="en-DE"/>
          </a:p>
        </p:txBody>
      </p:sp>
      <p:sp>
        <p:nvSpPr>
          <p:cNvPr id="9" name="Slide Number Placeholder 8"/>
          <p:cNvSpPr>
            <a:spLocks noGrp="1"/>
          </p:cNvSpPr>
          <p:nvPr>
            <p:ph type="sldNum" sz="quarter" idx="12"/>
          </p:nvPr>
        </p:nvSpPr>
        <p:spPr/>
        <p:txBody>
          <a:bodyPr/>
          <a:lstStyle/>
          <a:p>
            <a:fld id="{10CB4A6C-D9C5-4190-908F-EBA210F45D1A}" type="slidenum">
              <a:rPr lang="en-DE" smtClean="0"/>
              <a:t>‹#›</a:t>
            </a:fld>
            <a:endParaRPr lang="en-DE"/>
          </a:p>
        </p:txBody>
      </p:sp>
    </p:spTree>
    <p:extLst>
      <p:ext uri="{BB962C8B-B14F-4D97-AF65-F5344CB8AC3E}">
        <p14:creationId xmlns:p14="http://schemas.microsoft.com/office/powerpoint/2010/main" val="198319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D7667-CB5B-41D8-9A6B-35FF7DACE86E}" type="datetime8">
              <a:rPr lang="en-DE" smtClean="0"/>
              <a:t>07/05/2024 12:27</a:t>
            </a:fld>
            <a:endParaRPr lang="en-DE"/>
          </a:p>
        </p:txBody>
      </p:sp>
      <p:sp>
        <p:nvSpPr>
          <p:cNvPr id="4" name="Footer Placeholder 3"/>
          <p:cNvSpPr>
            <a:spLocks noGrp="1"/>
          </p:cNvSpPr>
          <p:nvPr>
            <p:ph type="ftr" sz="quarter" idx="11"/>
          </p:nvPr>
        </p:nvSpPr>
        <p:spPr/>
        <p:txBody>
          <a:bodyPr/>
          <a:lstStyle/>
          <a:p>
            <a:endParaRPr lang="en-DE"/>
          </a:p>
        </p:txBody>
      </p:sp>
      <p:sp>
        <p:nvSpPr>
          <p:cNvPr id="5" name="Slide Number Placeholder 4"/>
          <p:cNvSpPr>
            <a:spLocks noGrp="1"/>
          </p:cNvSpPr>
          <p:nvPr>
            <p:ph type="sldNum" sz="quarter" idx="12"/>
          </p:nvPr>
        </p:nvSpPr>
        <p:spPr/>
        <p:txBody>
          <a:bodyPr/>
          <a:lstStyle/>
          <a:p>
            <a:fld id="{10CB4A6C-D9C5-4190-908F-EBA210F45D1A}" type="slidenum">
              <a:rPr lang="en-DE" smtClean="0"/>
              <a:t>‹#›</a:t>
            </a:fld>
            <a:endParaRPr lang="en-DE"/>
          </a:p>
        </p:txBody>
      </p:sp>
    </p:spTree>
    <p:extLst>
      <p:ext uri="{BB962C8B-B14F-4D97-AF65-F5344CB8AC3E}">
        <p14:creationId xmlns:p14="http://schemas.microsoft.com/office/powerpoint/2010/main" val="191459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7BAAB-5666-4550-8E9F-5BDD22012BF7}" type="datetime8">
              <a:rPr lang="en-DE" smtClean="0"/>
              <a:t>07/05/2024 12:27</a:t>
            </a:fld>
            <a:endParaRPr lang="en-DE"/>
          </a:p>
        </p:txBody>
      </p:sp>
      <p:sp>
        <p:nvSpPr>
          <p:cNvPr id="3" name="Footer Placeholder 2"/>
          <p:cNvSpPr>
            <a:spLocks noGrp="1"/>
          </p:cNvSpPr>
          <p:nvPr>
            <p:ph type="ftr" sz="quarter" idx="11"/>
          </p:nvPr>
        </p:nvSpPr>
        <p:spPr/>
        <p:txBody>
          <a:bodyPr/>
          <a:lstStyle/>
          <a:p>
            <a:endParaRPr lang="en-DE"/>
          </a:p>
        </p:txBody>
      </p:sp>
      <p:sp>
        <p:nvSpPr>
          <p:cNvPr id="4" name="Slide Number Placeholder 3"/>
          <p:cNvSpPr>
            <a:spLocks noGrp="1"/>
          </p:cNvSpPr>
          <p:nvPr>
            <p:ph type="sldNum" sz="quarter" idx="12"/>
          </p:nvPr>
        </p:nvSpPr>
        <p:spPr/>
        <p:txBody>
          <a:bodyPr/>
          <a:lstStyle/>
          <a:p>
            <a:fld id="{10CB4A6C-D9C5-4190-908F-EBA210F45D1A}" type="slidenum">
              <a:rPr lang="en-DE" smtClean="0"/>
              <a:t>‹#›</a:t>
            </a:fld>
            <a:endParaRPr lang="en-DE"/>
          </a:p>
        </p:txBody>
      </p:sp>
    </p:spTree>
    <p:extLst>
      <p:ext uri="{BB962C8B-B14F-4D97-AF65-F5344CB8AC3E}">
        <p14:creationId xmlns:p14="http://schemas.microsoft.com/office/powerpoint/2010/main" val="310321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90EF10-8C27-4901-A3ED-582648E23C1E}" type="datetime8">
              <a:rPr lang="en-DE" smtClean="0"/>
              <a:t>07/05/2024 12:27</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10CB4A6C-D9C5-4190-908F-EBA210F45D1A}" type="slidenum">
              <a:rPr lang="en-DE" smtClean="0"/>
              <a:t>‹#›</a:t>
            </a:fld>
            <a:endParaRPr lang="en-DE"/>
          </a:p>
        </p:txBody>
      </p:sp>
    </p:spTree>
    <p:extLst>
      <p:ext uri="{BB962C8B-B14F-4D97-AF65-F5344CB8AC3E}">
        <p14:creationId xmlns:p14="http://schemas.microsoft.com/office/powerpoint/2010/main" val="350148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0198B-58DB-4CE9-8433-9C31B51DC3A2}" type="datetime8">
              <a:rPr lang="en-DE" smtClean="0"/>
              <a:t>07/05/2024 12:27</a:t>
            </a:fld>
            <a:endParaRPr lang="en-DE"/>
          </a:p>
        </p:txBody>
      </p:sp>
      <p:sp>
        <p:nvSpPr>
          <p:cNvPr id="6" name="Footer Placeholder 5"/>
          <p:cNvSpPr>
            <a:spLocks noGrp="1"/>
          </p:cNvSpPr>
          <p:nvPr>
            <p:ph type="ftr" sz="quarter" idx="11"/>
          </p:nvPr>
        </p:nvSpPr>
        <p:spPr/>
        <p:txBody>
          <a:bodyPr/>
          <a:lstStyle/>
          <a:p>
            <a:endParaRPr lang="en-DE"/>
          </a:p>
        </p:txBody>
      </p:sp>
      <p:sp>
        <p:nvSpPr>
          <p:cNvPr id="7" name="Slide Number Placeholder 6"/>
          <p:cNvSpPr>
            <a:spLocks noGrp="1"/>
          </p:cNvSpPr>
          <p:nvPr>
            <p:ph type="sldNum" sz="quarter" idx="12"/>
          </p:nvPr>
        </p:nvSpPr>
        <p:spPr/>
        <p:txBody>
          <a:bodyPr/>
          <a:lstStyle/>
          <a:p>
            <a:fld id="{10CB4A6C-D9C5-4190-908F-EBA210F45D1A}" type="slidenum">
              <a:rPr lang="en-DE" smtClean="0"/>
              <a:t>‹#›</a:t>
            </a:fld>
            <a:endParaRPr lang="en-DE"/>
          </a:p>
        </p:txBody>
      </p:sp>
    </p:spTree>
    <p:extLst>
      <p:ext uri="{BB962C8B-B14F-4D97-AF65-F5344CB8AC3E}">
        <p14:creationId xmlns:p14="http://schemas.microsoft.com/office/powerpoint/2010/main" val="110859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3959D-C052-4102-9D63-D5CA801BD7AC}" type="datetime8">
              <a:rPr lang="en-DE" smtClean="0"/>
              <a:t>07/05/2024 12:27</a:t>
            </a:fld>
            <a:endParaRPr lang="en-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B4A6C-D9C5-4190-908F-EBA210F45D1A}" type="slidenum">
              <a:rPr lang="en-DE" smtClean="0"/>
              <a:t>‹#›</a:t>
            </a:fld>
            <a:endParaRPr lang="en-DE"/>
          </a:p>
        </p:txBody>
      </p:sp>
    </p:spTree>
    <p:extLst>
      <p:ext uri="{BB962C8B-B14F-4D97-AF65-F5344CB8AC3E}">
        <p14:creationId xmlns:p14="http://schemas.microsoft.com/office/powerpoint/2010/main" val="40236230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C309E4-EEF8-2FDF-493B-6DC1F6A10B7A}"/>
              </a:ext>
            </a:extLst>
          </p:cNvPr>
          <p:cNvSpPr>
            <a:spLocks noGrp="1"/>
          </p:cNvSpPr>
          <p:nvPr>
            <p:ph type="ctrTitle"/>
          </p:nvPr>
        </p:nvSpPr>
        <p:spPr>
          <a:xfrm>
            <a:off x="890338" y="640080"/>
            <a:ext cx="3734014" cy="3566160"/>
          </a:xfrm>
        </p:spPr>
        <p:txBody>
          <a:bodyPr anchor="b">
            <a:normAutofit/>
          </a:bodyPr>
          <a:lstStyle/>
          <a:p>
            <a:pPr algn="l"/>
            <a:r>
              <a:rPr lang="af-ZA" sz="5000" b="1" dirty="0">
                <a:effectLst/>
                <a:latin typeface="Times New Roman" panose="02020603050405020304" pitchFamily="18" charset="0"/>
                <a:ea typeface="Times New Roman" panose="02020603050405020304" pitchFamily="18" charset="0"/>
              </a:rPr>
              <a:t>Location in Ngen</a:t>
            </a:r>
            <a:endParaRPr lang="en-DE" sz="5000" dirty="0"/>
          </a:p>
        </p:txBody>
      </p:sp>
      <p:sp>
        <p:nvSpPr>
          <p:cNvPr id="3" name="Subtitle 2">
            <a:extLst>
              <a:ext uri="{FF2B5EF4-FFF2-40B4-BE49-F238E27FC236}">
                <a16:creationId xmlns:a16="http://schemas.microsoft.com/office/drawing/2014/main" id="{0F11D6BB-5E73-6DD5-90AB-DF6994B162B7}"/>
              </a:ext>
            </a:extLst>
          </p:cNvPr>
          <p:cNvSpPr>
            <a:spLocks noGrp="1"/>
          </p:cNvSpPr>
          <p:nvPr>
            <p:ph type="subTitle" idx="1"/>
          </p:nvPr>
        </p:nvSpPr>
        <p:spPr>
          <a:xfrm>
            <a:off x="890339" y="4636008"/>
            <a:ext cx="3734014" cy="1572768"/>
          </a:xfrm>
        </p:spPr>
        <p:txBody>
          <a:bodyPr>
            <a:normAutofit/>
          </a:bodyPr>
          <a:lstStyle/>
          <a:p>
            <a:pPr algn="l"/>
            <a:r>
              <a:rPr lang="af-ZA" dirty="0"/>
              <a:t>Tatiana Korol</a:t>
            </a:r>
            <a:endParaRPr lang="ru-RU" dirty="0"/>
          </a:p>
          <a:p>
            <a:pPr algn="l"/>
            <a:r>
              <a:rPr lang="af-ZA" dirty="0"/>
              <a:t>May 2024, Berlin</a:t>
            </a:r>
            <a:endParaRPr lang="en-DE" dirty="0"/>
          </a:p>
        </p:txBody>
      </p:sp>
      <p:sp>
        <p:nvSpPr>
          <p:cNvPr id="3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4E04639-171B-36DE-BDD1-65DA0DEE195C}"/>
              </a:ext>
            </a:extLst>
          </p:cNvPr>
          <p:cNvSpPr>
            <a:spLocks noGrp="1"/>
          </p:cNvSpPr>
          <p:nvPr>
            <p:ph type="sldNum" sz="quarter" idx="12"/>
          </p:nvPr>
        </p:nvSpPr>
        <p:spPr>
          <a:xfrm>
            <a:off x="10591800" y="6356350"/>
            <a:ext cx="762000" cy="365125"/>
          </a:xfrm>
        </p:spPr>
        <p:txBody>
          <a:bodyPr>
            <a:normAutofit/>
          </a:bodyPr>
          <a:lstStyle/>
          <a:p>
            <a:pPr>
              <a:spcAft>
                <a:spcPts val="600"/>
              </a:spcAft>
            </a:pPr>
            <a:fld id="{10CB4A6C-D9C5-4190-908F-EBA210F45D1A}" type="slidenum">
              <a:rPr lang="en-DE">
                <a:solidFill>
                  <a:srgbClr val="FFFFFF"/>
                </a:solidFill>
              </a:rPr>
              <a:pPr>
                <a:spcAft>
                  <a:spcPts val="600"/>
                </a:spcAft>
              </a:pPr>
              <a:t>1</a:t>
            </a:fld>
            <a:endParaRPr lang="en-DE">
              <a:solidFill>
                <a:srgbClr val="FFFFFF"/>
              </a:solidFill>
            </a:endParaRPr>
          </a:p>
        </p:txBody>
      </p:sp>
    </p:spTree>
    <p:extLst>
      <p:ext uri="{BB962C8B-B14F-4D97-AF65-F5344CB8AC3E}">
        <p14:creationId xmlns:p14="http://schemas.microsoft.com/office/powerpoint/2010/main" val="270855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630C-6FD4-EDC6-4CB6-B15D74189066}"/>
              </a:ext>
            </a:extLst>
          </p:cNvPr>
          <p:cNvSpPr>
            <a:spLocks noGrp="1"/>
          </p:cNvSpPr>
          <p:nvPr>
            <p:ph type="title"/>
          </p:nvPr>
        </p:nvSpPr>
        <p:spPr/>
        <p:txBody>
          <a:bodyPr>
            <a:normAutofit/>
          </a:bodyPr>
          <a:lstStyle/>
          <a:p>
            <a:r>
              <a:rPr lang="af-ZA" dirty="0"/>
              <a:t>Localisation 1</a:t>
            </a:r>
            <a:br>
              <a:rPr lang="ru-RU" dirty="0"/>
            </a:br>
            <a:r>
              <a:rPr lang="en-GB" sz="2000" dirty="0">
                <a:latin typeface="Times New Roman" panose="02020603050405020304" pitchFamily="18" charset="0"/>
                <a:ea typeface="Calibri" panose="020F0502020204030204" pitchFamily="34" charset="0"/>
                <a:cs typeface="Times New Roman" panose="02020603050405020304" pitchFamily="18" charset="0"/>
              </a:rPr>
              <a:t>An object is located inside of another object, a container, that is perhaps open or abstract.</a:t>
            </a:r>
            <a:endParaRPr lang="en-DE" sz="2000" dirty="0"/>
          </a:p>
        </p:txBody>
      </p:sp>
      <p:pic>
        <p:nvPicPr>
          <p:cNvPr id="21" name="Рисунок 5" descr="A diagram of a cube with numbers and a circle&#10;&#10;Description automatically generated with medium confidence">
            <a:extLst>
              <a:ext uri="{FF2B5EF4-FFF2-40B4-BE49-F238E27FC236}">
                <a16:creationId xmlns:a16="http://schemas.microsoft.com/office/drawing/2014/main" id="{63DBB7F6-A7C6-46E9-3D10-4EBF7BCA4538}"/>
              </a:ext>
            </a:extLst>
          </p:cNvPr>
          <p:cNvPicPr>
            <a:picLocks noGrp="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270174" y="1915885"/>
            <a:ext cx="5339300" cy="3777745"/>
          </a:xfrm>
          <a:prstGeom prst="rect">
            <a:avLst/>
          </a:prstGeom>
          <a:noFill/>
          <a:ln>
            <a:noFill/>
            <a:prstDash/>
          </a:ln>
        </p:spPr>
      </p:pic>
      <p:sp>
        <p:nvSpPr>
          <p:cNvPr id="4" name="Slide Number Placeholder 3">
            <a:extLst>
              <a:ext uri="{FF2B5EF4-FFF2-40B4-BE49-F238E27FC236}">
                <a16:creationId xmlns:a16="http://schemas.microsoft.com/office/drawing/2014/main" id="{E0F0CF43-5E25-AAD3-E7AD-DA2C2C496D60}"/>
              </a:ext>
            </a:extLst>
          </p:cNvPr>
          <p:cNvSpPr>
            <a:spLocks noGrp="1"/>
          </p:cNvSpPr>
          <p:nvPr>
            <p:ph type="sldNum" sz="quarter" idx="12"/>
          </p:nvPr>
        </p:nvSpPr>
        <p:spPr/>
        <p:txBody>
          <a:bodyPr/>
          <a:lstStyle/>
          <a:p>
            <a:fld id="{10CB4A6C-D9C5-4190-908F-EBA210F45D1A}" type="slidenum">
              <a:rPr lang="en-DE" smtClean="0"/>
              <a:t>10</a:t>
            </a:fld>
            <a:endParaRPr lang="en-DE"/>
          </a:p>
        </p:txBody>
      </p:sp>
      <p:graphicFrame>
        <p:nvGraphicFramePr>
          <p:cNvPr id="12" name="Table 11">
            <a:extLst>
              <a:ext uri="{FF2B5EF4-FFF2-40B4-BE49-F238E27FC236}">
                <a16:creationId xmlns:a16="http://schemas.microsoft.com/office/drawing/2014/main" id="{F8251E0D-59A0-27C2-3D6C-78408EA70EA5}"/>
              </a:ext>
            </a:extLst>
          </p:cNvPr>
          <p:cNvGraphicFramePr>
            <a:graphicFrameLocks noGrp="1"/>
          </p:cNvGraphicFramePr>
          <p:nvPr>
            <p:extLst>
              <p:ext uri="{D42A27DB-BD31-4B8C-83A1-F6EECF244321}">
                <p14:modId xmlns:p14="http://schemas.microsoft.com/office/powerpoint/2010/main" val="1494713652"/>
              </p:ext>
            </p:extLst>
          </p:nvPr>
        </p:nvGraphicFramePr>
        <p:xfrm>
          <a:off x="985567" y="1990396"/>
          <a:ext cx="4936261" cy="548640"/>
        </p:xfrm>
        <a:graphic>
          <a:graphicData uri="http://schemas.openxmlformats.org/drawingml/2006/table">
            <a:tbl>
              <a:tblPr>
                <a:tableStyleId>{5940675A-B579-460E-94D1-54222C63F5DA}</a:tableStyleId>
              </a:tblPr>
              <a:tblGrid>
                <a:gridCol w="702838">
                  <a:extLst>
                    <a:ext uri="{9D8B030D-6E8A-4147-A177-3AD203B41FA5}">
                      <a16:colId xmlns:a16="http://schemas.microsoft.com/office/drawing/2014/main" val="3461207847"/>
                    </a:ext>
                  </a:extLst>
                </a:gridCol>
                <a:gridCol w="702838">
                  <a:extLst>
                    <a:ext uri="{9D8B030D-6E8A-4147-A177-3AD203B41FA5}">
                      <a16:colId xmlns:a16="http://schemas.microsoft.com/office/drawing/2014/main" val="1885604948"/>
                    </a:ext>
                  </a:extLst>
                </a:gridCol>
                <a:gridCol w="884996">
                  <a:extLst>
                    <a:ext uri="{9D8B030D-6E8A-4147-A177-3AD203B41FA5}">
                      <a16:colId xmlns:a16="http://schemas.microsoft.com/office/drawing/2014/main" val="2244011925"/>
                    </a:ext>
                  </a:extLst>
                </a:gridCol>
                <a:gridCol w="978936">
                  <a:extLst>
                    <a:ext uri="{9D8B030D-6E8A-4147-A177-3AD203B41FA5}">
                      <a16:colId xmlns:a16="http://schemas.microsoft.com/office/drawing/2014/main" val="3224119306"/>
                    </a:ext>
                  </a:extLst>
                </a:gridCol>
                <a:gridCol w="537522">
                  <a:extLst>
                    <a:ext uri="{9D8B030D-6E8A-4147-A177-3AD203B41FA5}">
                      <a16:colId xmlns:a16="http://schemas.microsoft.com/office/drawing/2014/main" val="3434961149"/>
                    </a:ext>
                  </a:extLst>
                </a:gridCol>
                <a:gridCol w="1129131">
                  <a:extLst>
                    <a:ext uri="{9D8B030D-6E8A-4147-A177-3AD203B41FA5}">
                      <a16:colId xmlns:a16="http://schemas.microsoft.com/office/drawing/2014/main" val="570483614"/>
                    </a:ext>
                  </a:extLst>
                </a:gridCol>
              </a:tblGrid>
              <a:tr h="0">
                <a:tc>
                  <a:txBody>
                    <a:bodyPr/>
                    <a:lstStyle/>
                    <a:p>
                      <a:pPr marL="0" indent="0">
                        <a:spcAft>
                          <a:spcPts val="800"/>
                        </a:spcAft>
                        <a:buFont typeface="+mj-lt"/>
                        <a:buNone/>
                      </a:pP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4</a:t>
                      </a:r>
                      <a:r>
                        <a:rPr lang="ru-RU" sz="1800" i="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a</a:t>
                      </a:r>
                      <a:r>
                        <a:rPr lang="ru-RU"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ma</a:t>
                      </a:r>
                      <a:r>
                        <a:rPr lang="ru-RU" sz="1800" i="1" dirty="0">
                          <a:effectLst/>
                          <a:latin typeface="Times New Roman" panose="02020603050405020304" pitchFamily="18" charset="0"/>
                          <a:cs typeface="Times New Roman" panose="02020603050405020304" pitchFamily="18" charset="0"/>
                        </a:rPr>
                        <a:t>̄</a:t>
                      </a:r>
                      <a:r>
                        <a:rPr lang="fr-CA" sz="1800" i="1" dirty="0" err="1">
                          <a:effectLst/>
                          <a:latin typeface="Times New Roman" panose="02020603050405020304" pitchFamily="18" charset="0"/>
                          <a:cs typeface="Times New Roman" panose="02020603050405020304" pitchFamily="18" charset="0"/>
                        </a:rPr>
                        <a:t>gol</a:t>
                      </a:r>
                      <a:r>
                        <a:rPr lang="ru-RU" sz="1800" i="1" dirty="0">
                          <a:effectLst/>
                          <a:latin typeface="Times New Roman" panose="02020603050405020304" pitchFamily="18" charset="0"/>
                          <a:cs typeface="Times New Roman" panose="02020603050405020304" pitchFamily="18" charset="0"/>
                        </a:rPr>
                        <a:t>ɛ́ </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be</a:t>
                      </a:r>
                      <a:r>
                        <a:rPr lang="ru-RU" sz="1800" i="1" dirty="0">
                          <a:effectLst/>
                          <a:latin typeface="Times New Roman" panose="02020603050405020304" pitchFamily="18" charset="0"/>
                          <a:cs typeface="Times New Roman" panose="02020603050405020304" pitchFamily="18" charset="0"/>
                        </a:rPr>
                        <a:t>̄ </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sa</a:t>
                      </a:r>
                      <a:r>
                        <a:rPr lang="af-ZA" sz="1800" i="1" dirty="0">
                          <a:effectLst/>
                          <a:latin typeface="Times New Roman" panose="02020603050405020304" pitchFamily="18" charset="0"/>
                          <a:cs typeface="Times New Roman" panose="02020603050405020304" pitchFamily="18" charset="0"/>
                        </a:rPr>
                        <a:t>́kí</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b="1" i="1" dirty="0">
                          <a:effectLst/>
                          <a:latin typeface="Times New Roman" panose="02020603050405020304" pitchFamily="18" charset="0"/>
                          <a:cs typeface="Times New Roman" panose="02020603050405020304" pitchFamily="18" charset="0"/>
                        </a:rPr>
                        <a:t>lo</a:t>
                      </a:r>
                      <a:r>
                        <a:rPr lang="af-ZA" sz="1800" b="1" i="1" dirty="0">
                          <a:effectLst/>
                          <a:latin typeface="Times New Roman" panose="02020603050405020304" pitchFamily="18" charset="0"/>
                          <a:cs typeface="Times New Roman" panose="02020603050405020304" pitchFamily="18" charset="0"/>
                        </a:rPr>
                        <a:t>̀</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7304177"/>
                  </a:ext>
                </a:extLst>
              </a:tr>
              <a:tr h="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u-RU" sz="1800">
                          <a:effectLst/>
                          <a:latin typeface="Times New Roman" panose="02020603050405020304" pitchFamily="18" charset="0"/>
                          <a:cs typeface="Times New Roman" panose="02020603050405020304" pitchFamily="18" charset="0"/>
                        </a:rPr>
                        <a:t>3</a:t>
                      </a:r>
                      <a:r>
                        <a:rPr lang="af-ZA" sz="1800">
                          <a:effectLst/>
                          <a:latin typeface="Times New Roman" panose="02020603050405020304" pitchFamily="18" charset="0"/>
                          <a:cs typeface="Times New Roman" panose="02020603050405020304" pitchFamily="18" charset="0"/>
                        </a:rPr>
                        <a:t>SG</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mango</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COP.EX</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bag</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dirty="0">
                          <a:effectLst/>
                          <a:latin typeface="Times New Roman" panose="02020603050405020304" pitchFamily="18" charset="0"/>
                          <a:cs typeface="Times New Roman" panose="02020603050405020304" pitchFamily="18" charset="0"/>
                        </a:rPr>
                        <a:t>DEF&lt;in</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826308"/>
                  </a:ext>
                </a:extLst>
              </a:tr>
            </a:tbl>
          </a:graphicData>
        </a:graphic>
      </p:graphicFrame>
      <p:sp>
        <p:nvSpPr>
          <p:cNvPr id="14" name="TextBox 13">
            <a:extLst>
              <a:ext uri="{FF2B5EF4-FFF2-40B4-BE49-F238E27FC236}">
                <a16:creationId xmlns:a16="http://schemas.microsoft.com/office/drawing/2014/main" id="{A361D87F-D5D8-17B0-4878-43171A8F680B}"/>
              </a:ext>
            </a:extLst>
          </p:cNvPr>
          <p:cNvSpPr txBox="1"/>
          <p:nvPr/>
        </p:nvSpPr>
        <p:spPr>
          <a:xfrm>
            <a:off x="963998" y="2584873"/>
            <a:ext cx="6096000" cy="369332"/>
          </a:xfrm>
          <a:prstGeom prst="rect">
            <a:avLst/>
          </a:prstGeom>
          <a:noFill/>
        </p:spPr>
        <p:txBody>
          <a:bodyPr wrap="square">
            <a:spAutoFit/>
          </a:bodyPr>
          <a:lstStyle/>
          <a:p>
            <a:pPr>
              <a:spcAft>
                <a:spcPts val="800"/>
              </a:spcAft>
            </a:pPr>
            <a:r>
              <a:rPr lang="af-ZA" sz="1800" dirty="0">
                <a:effectLst/>
                <a:latin typeface="Times New Roman" panose="02020603050405020304" pitchFamily="18" charset="0"/>
                <a:ea typeface="Calibri" panose="020F0502020204030204" pitchFamily="34" charset="0"/>
              </a:rPr>
              <a:t>‘ </a:t>
            </a:r>
            <a:r>
              <a:rPr lang="af-ZA" dirty="0">
                <a:latin typeface="Times New Roman" panose="02020603050405020304" pitchFamily="18" charset="0"/>
                <a:ea typeface="Calibri" panose="020F0502020204030204" pitchFamily="34" charset="0"/>
                <a:cs typeface="Times New Roman" panose="02020603050405020304" pitchFamily="18" charset="0"/>
              </a:rPr>
              <a:t>Mango</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af-ZA" dirty="0">
                <a:latin typeface="Times New Roman" panose="02020603050405020304" pitchFamily="18" charset="0"/>
                <a:ea typeface="Calibri" panose="020F0502020204030204" pitchFamily="34" charset="0"/>
                <a:cs typeface="Times New Roman" panose="02020603050405020304" pitchFamily="18" charset="0"/>
              </a:rPr>
              <a:t>is in the bag.’</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1B71C520-02B6-B588-EBEC-D303D8D9DC8D}"/>
              </a:ext>
            </a:extLst>
          </p:cNvPr>
          <p:cNvGraphicFramePr>
            <a:graphicFrameLocks noGrp="1"/>
          </p:cNvGraphicFramePr>
          <p:nvPr>
            <p:extLst>
              <p:ext uri="{D42A27DB-BD31-4B8C-83A1-F6EECF244321}">
                <p14:modId xmlns:p14="http://schemas.microsoft.com/office/powerpoint/2010/main" val="677799108"/>
              </p:ext>
            </p:extLst>
          </p:nvPr>
        </p:nvGraphicFramePr>
        <p:xfrm>
          <a:off x="985567" y="3111757"/>
          <a:ext cx="4381563" cy="548640"/>
        </p:xfrm>
        <a:graphic>
          <a:graphicData uri="http://schemas.openxmlformats.org/drawingml/2006/table">
            <a:tbl>
              <a:tblPr>
                <a:tableStyleId>{5940675A-B579-460E-94D1-54222C63F5DA}</a:tableStyleId>
              </a:tblPr>
              <a:tblGrid>
                <a:gridCol w="663906">
                  <a:extLst>
                    <a:ext uri="{9D8B030D-6E8A-4147-A177-3AD203B41FA5}">
                      <a16:colId xmlns:a16="http://schemas.microsoft.com/office/drawing/2014/main" val="4246503105"/>
                    </a:ext>
                  </a:extLst>
                </a:gridCol>
                <a:gridCol w="663906">
                  <a:extLst>
                    <a:ext uri="{9D8B030D-6E8A-4147-A177-3AD203B41FA5}">
                      <a16:colId xmlns:a16="http://schemas.microsoft.com/office/drawing/2014/main" val="791313107"/>
                    </a:ext>
                  </a:extLst>
                </a:gridCol>
                <a:gridCol w="1136280">
                  <a:extLst>
                    <a:ext uri="{9D8B030D-6E8A-4147-A177-3AD203B41FA5}">
                      <a16:colId xmlns:a16="http://schemas.microsoft.com/office/drawing/2014/main" val="615077965"/>
                    </a:ext>
                  </a:extLst>
                </a:gridCol>
                <a:gridCol w="805940">
                  <a:extLst>
                    <a:ext uri="{9D8B030D-6E8A-4147-A177-3AD203B41FA5}">
                      <a16:colId xmlns:a16="http://schemas.microsoft.com/office/drawing/2014/main" val="340150239"/>
                    </a:ext>
                  </a:extLst>
                </a:gridCol>
                <a:gridCol w="1111531">
                  <a:extLst>
                    <a:ext uri="{9D8B030D-6E8A-4147-A177-3AD203B41FA5}">
                      <a16:colId xmlns:a16="http://schemas.microsoft.com/office/drawing/2014/main" val="243474838"/>
                    </a:ext>
                  </a:extLst>
                </a:gridCol>
              </a:tblGrid>
              <a:tr h="257084">
                <a:tc>
                  <a:txBody>
                    <a:bodyPr/>
                    <a:lstStyle/>
                    <a:p>
                      <a:pPr marL="0" indent="0">
                        <a:spcAft>
                          <a:spcPts val="800"/>
                        </a:spcAft>
                        <a:buFont typeface="+mj-lt"/>
                        <a:buNone/>
                      </a:pPr>
                      <a:r>
                        <a:rPr lang="ru-RU" sz="1800" i="0" dirty="0">
                          <a:effectLst/>
                          <a:latin typeface="Times New Roman" panose="02020603050405020304" pitchFamily="18" charset="0"/>
                          <a:ea typeface="Calibri" panose="020F0502020204030204" pitchFamily="34" charset="0"/>
                          <a:cs typeface="Times New Roman" panose="02020603050405020304" pitchFamily="18" charset="0"/>
                        </a:rPr>
                        <a:t> </a:t>
                      </a: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5</a:t>
                      </a:r>
                      <a:r>
                        <a:rPr lang="ru-RU" sz="1800" i="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DE"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wà </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dá-nà </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yí </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i="1" dirty="0">
                          <a:effectLst/>
                          <a:latin typeface="Times New Roman" panose="02020603050405020304" pitchFamily="18" charset="0"/>
                          <a:cs typeface="Times New Roman" panose="02020603050405020304" pitchFamily="18" charset="0"/>
                        </a:rPr>
                        <a:t>lò</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8346322"/>
                  </a:ext>
                </a:extLst>
              </a:tr>
              <a:tr h="257084">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3PL </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fall-RES </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water </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dirty="0">
                          <a:effectLst/>
                          <a:latin typeface="Times New Roman" panose="02020603050405020304" pitchFamily="18" charset="0"/>
                          <a:cs typeface="Times New Roman" panose="02020603050405020304" pitchFamily="18" charset="0"/>
                        </a:rPr>
                        <a:t>DEF&lt;in</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8430529"/>
                  </a:ext>
                </a:extLst>
              </a:tr>
            </a:tbl>
          </a:graphicData>
        </a:graphic>
      </p:graphicFrame>
      <p:sp>
        <p:nvSpPr>
          <p:cNvPr id="17" name="TextBox 16">
            <a:extLst>
              <a:ext uri="{FF2B5EF4-FFF2-40B4-BE49-F238E27FC236}">
                <a16:creationId xmlns:a16="http://schemas.microsoft.com/office/drawing/2014/main" id="{A817312F-E388-0663-2E55-10478C775F36}"/>
              </a:ext>
            </a:extLst>
          </p:cNvPr>
          <p:cNvSpPr txBox="1"/>
          <p:nvPr/>
        </p:nvSpPr>
        <p:spPr>
          <a:xfrm>
            <a:off x="963998" y="3738706"/>
            <a:ext cx="6096000" cy="369332"/>
          </a:xfrm>
          <a:prstGeom prst="rect">
            <a:avLst/>
          </a:prstGeom>
          <a:noFill/>
        </p:spPr>
        <p:txBody>
          <a:bodyPr wrap="square">
            <a:spAutoFit/>
          </a:bodyPr>
          <a:lstStyle/>
          <a:p>
            <a:pPr>
              <a:spcAft>
                <a:spcPts val="800"/>
              </a:spcAft>
            </a:pPr>
            <a:r>
              <a:rPr lang="af-ZA" sz="1800" dirty="0">
                <a:effectLst/>
                <a:latin typeface="Times New Roman" panose="02020603050405020304" pitchFamily="18" charset="0"/>
                <a:ea typeface="Calibri" panose="020F0502020204030204" pitchFamily="34"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They fell into the water.’</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4F3B5ADA-42F4-94FE-60C8-9B4DE8BDE2C2}"/>
              </a:ext>
            </a:extLst>
          </p:cNvPr>
          <p:cNvGraphicFramePr>
            <a:graphicFrameLocks noGrp="1"/>
          </p:cNvGraphicFramePr>
          <p:nvPr>
            <p:extLst>
              <p:ext uri="{D42A27DB-BD31-4B8C-83A1-F6EECF244321}">
                <p14:modId xmlns:p14="http://schemas.microsoft.com/office/powerpoint/2010/main" val="1435359505"/>
              </p:ext>
            </p:extLst>
          </p:nvPr>
        </p:nvGraphicFramePr>
        <p:xfrm>
          <a:off x="1036901" y="4391328"/>
          <a:ext cx="5418328" cy="548640"/>
        </p:xfrm>
        <a:graphic>
          <a:graphicData uri="http://schemas.openxmlformats.org/drawingml/2006/table">
            <a:tbl>
              <a:tblPr>
                <a:tableStyleId>{5940675A-B579-460E-94D1-54222C63F5DA}</a:tableStyleId>
              </a:tblPr>
              <a:tblGrid>
                <a:gridCol w="642165">
                  <a:extLst>
                    <a:ext uri="{9D8B030D-6E8A-4147-A177-3AD203B41FA5}">
                      <a16:colId xmlns:a16="http://schemas.microsoft.com/office/drawing/2014/main" val="910284534"/>
                    </a:ext>
                  </a:extLst>
                </a:gridCol>
                <a:gridCol w="1003730">
                  <a:extLst>
                    <a:ext uri="{9D8B030D-6E8A-4147-A177-3AD203B41FA5}">
                      <a16:colId xmlns:a16="http://schemas.microsoft.com/office/drawing/2014/main" val="3489406409"/>
                    </a:ext>
                  </a:extLst>
                </a:gridCol>
                <a:gridCol w="604299">
                  <a:extLst>
                    <a:ext uri="{9D8B030D-6E8A-4147-A177-3AD203B41FA5}">
                      <a16:colId xmlns:a16="http://schemas.microsoft.com/office/drawing/2014/main" val="1933821619"/>
                    </a:ext>
                  </a:extLst>
                </a:gridCol>
                <a:gridCol w="683812">
                  <a:extLst>
                    <a:ext uri="{9D8B030D-6E8A-4147-A177-3AD203B41FA5}">
                      <a16:colId xmlns:a16="http://schemas.microsoft.com/office/drawing/2014/main" val="382204698"/>
                    </a:ext>
                  </a:extLst>
                </a:gridCol>
                <a:gridCol w="612250">
                  <a:extLst>
                    <a:ext uri="{9D8B030D-6E8A-4147-A177-3AD203B41FA5}">
                      <a16:colId xmlns:a16="http://schemas.microsoft.com/office/drawing/2014/main" val="1843996120"/>
                    </a:ext>
                  </a:extLst>
                </a:gridCol>
                <a:gridCol w="1153614">
                  <a:extLst>
                    <a:ext uri="{9D8B030D-6E8A-4147-A177-3AD203B41FA5}">
                      <a16:colId xmlns:a16="http://schemas.microsoft.com/office/drawing/2014/main" val="1686828828"/>
                    </a:ext>
                  </a:extLst>
                </a:gridCol>
                <a:gridCol w="718458">
                  <a:extLst>
                    <a:ext uri="{9D8B030D-6E8A-4147-A177-3AD203B41FA5}">
                      <a16:colId xmlns:a16="http://schemas.microsoft.com/office/drawing/2014/main" val="3377190125"/>
                    </a:ext>
                  </a:extLst>
                </a:gridCol>
              </a:tblGrid>
              <a:tr h="250513">
                <a:tc>
                  <a:txBody>
                    <a:bodyPr/>
                    <a:lstStyle/>
                    <a:p>
                      <a:pPr>
                        <a:spcAft>
                          <a:spcPts val="800"/>
                        </a:spcAft>
                      </a:pP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6</a:t>
                      </a:r>
                      <a:r>
                        <a:rPr lang="ru-RU" sz="1800" i="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DE"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wéŋ́gbèŋ</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sɔ̄ŋ </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yé </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a:effectLst/>
                          <a:latin typeface="Times New Roman" panose="02020603050405020304" pitchFamily="18" charset="0"/>
                          <a:cs typeface="Times New Roman" panose="02020603050405020304" pitchFamily="18" charset="0"/>
                        </a:rPr>
                        <a:t>cí </a:t>
                      </a:r>
                      <a:endParaRPr lang="en-DE"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i="1" dirty="0">
                          <a:effectLst/>
                          <a:latin typeface="Times New Roman" panose="02020603050405020304" pitchFamily="18" charset="0"/>
                          <a:cs typeface="Times New Roman" panose="02020603050405020304" pitchFamily="18" charset="0"/>
                        </a:rPr>
                        <a:t>lō </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lɛ́</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7371397"/>
                  </a:ext>
                </a:extLst>
              </a:tr>
              <a:tr h="250513">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word</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five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FOC</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book</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dirty="0">
                          <a:effectLst/>
                          <a:latin typeface="Times New Roman" panose="02020603050405020304" pitchFamily="18" charset="0"/>
                          <a:cs typeface="Times New Roman" panose="02020603050405020304" pitchFamily="18" charset="0"/>
                        </a:rPr>
                        <a:t>DEF&lt;in</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FOC</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8231546"/>
                  </a:ext>
                </a:extLst>
              </a:tr>
            </a:tbl>
          </a:graphicData>
        </a:graphic>
      </p:graphicFrame>
      <p:sp>
        <p:nvSpPr>
          <p:cNvPr id="20" name="TextBox 19">
            <a:extLst>
              <a:ext uri="{FF2B5EF4-FFF2-40B4-BE49-F238E27FC236}">
                <a16:creationId xmlns:a16="http://schemas.microsoft.com/office/drawing/2014/main" id="{B139E245-5416-59D2-8BDA-34F5277C168B}"/>
              </a:ext>
            </a:extLst>
          </p:cNvPr>
          <p:cNvSpPr txBox="1"/>
          <p:nvPr/>
        </p:nvSpPr>
        <p:spPr>
          <a:xfrm>
            <a:off x="963998" y="5038592"/>
            <a:ext cx="6096000" cy="369332"/>
          </a:xfrm>
          <a:prstGeom prst="rect">
            <a:avLst/>
          </a:prstGeom>
          <a:noFill/>
        </p:spPr>
        <p:txBody>
          <a:bodyPr wrap="square">
            <a:spAutoFit/>
          </a:bodyPr>
          <a:lstStyle/>
          <a:p>
            <a:r>
              <a:rPr lang="af-ZA" sz="1800" dirty="0">
                <a:effectLst/>
                <a:latin typeface="Times New Roman" panose="02020603050405020304" pitchFamily="18" charset="0"/>
                <a:ea typeface="Calibri" panose="020F0502020204030204" pitchFamily="34" charset="0"/>
              </a:rPr>
              <a:t>‘ </a:t>
            </a:r>
            <a:r>
              <a:rPr lang="en-GB" dirty="0">
                <a:latin typeface="Times New Roman" panose="02020603050405020304" pitchFamily="18" charset="0"/>
                <a:ea typeface="Calibri" panose="020F0502020204030204" pitchFamily="34" charset="0"/>
              </a:rPr>
              <a:t>There are 5 words in the book.’</a:t>
            </a:r>
            <a:endParaRPr lang="en-DE" dirty="0"/>
          </a:p>
        </p:txBody>
      </p:sp>
      <p:sp>
        <p:nvSpPr>
          <p:cNvPr id="5" name="TextBox 4">
            <a:extLst>
              <a:ext uri="{FF2B5EF4-FFF2-40B4-BE49-F238E27FC236}">
                <a16:creationId xmlns:a16="http://schemas.microsoft.com/office/drawing/2014/main" id="{E24E9CC2-61FF-66B7-5BB6-5C34CCB1B14A}"/>
              </a:ext>
            </a:extLst>
          </p:cNvPr>
          <p:cNvSpPr txBox="1"/>
          <p:nvPr/>
        </p:nvSpPr>
        <p:spPr>
          <a:xfrm>
            <a:off x="838200" y="5769857"/>
            <a:ext cx="6097836" cy="646331"/>
          </a:xfrm>
          <a:prstGeom prst="rect">
            <a:avLst/>
          </a:prstGeom>
          <a:noFill/>
        </p:spPr>
        <p:txBody>
          <a:bodyPr wrap="square">
            <a:spAutoFit/>
          </a:bodyPr>
          <a:lstStyle/>
          <a:p>
            <a:r>
              <a:rPr lang="af-ZA" dirty="0">
                <a:latin typeface="Times New Roman" panose="02020603050405020304" pitchFamily="18" charset="0"/>
                <a:cs typeface="Times New Roman" panose="02020603050405020304" pitchFamily="18" charset="0"/>
              </a:rPr>
              <a:t>Etymology:</a:t>
            </a:r>
            <a:br>
              <a:rPr lang="af-ZA" i="1" dirty="0">
                <a:latin typeface="Times New Roman" panose="02020603050405020304" pitchFamily="18" charset="0"/>
                <a:cs typeface="Times New Roman" panose="02020603050405020304" pitchFamily="18" charset="0"/>
              </a:rPr>
            </a:br>
            <a:r>
              <a:rPr lang="fr-CA" i="1" dirty="0" err="1">
                <a:latin typeface="Times New Roman" panose="02020603050405020304" pitchFamily="18" charset="0"/>
                <a:cs typeface="Times New Roman" panose="02020603050405020304" pitchFamily="18" charset="0"/>
              </a:rPr>
              <a:t>wo</a:t>
            </a:r>
            <a:r>
              <a:rPr lang="fr-CA" i="1" dirty="0">
                <a:latin typeface="Times New Roman" panose="02020603050405020304" pitchFamily="18" charset="0"/>
                <a:cs typeface="Times New Roman" panose="02020603050405020304" pitchFamily="18" charset="0"/>
              </a:rPr>
              <a:t>̀</a:t>
            </a:r>
            <a:r>
              <a:rPr lang="af-ZA" b="1" i="1" dirty="0">
                <a:latin typeface="Times New Roman" panose="02020603050405020304" pitchFamily="18" charset="0"/>
                <a:ea typeface="Calibri" panose="020F0502020204030204" pitchFamily="34" charset="0"/>
                <a:cs typeface="Times New Roman" panose="02020603050405020304" pitchFamily="18" charset="0"/>
              </a:rPr>
              <a:t> </a:t>
            </a:r>
            <a:r>
              <a:rPr lang="af-ZA" i="1" dirty="0">
                <a:latin typeface="Times New Roman" panose="02020603050405020304" pitchFamily="18" charset="0"/>
                <a:cs typeface="Times New Roman" panose="02020603050405020304" pitchFamily="18" charset="0"/>
              </a:rPr>
              <a:t>&lt; wɔ̀ </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neck’</a:t>
            </a:r>
            <a:endParaRPr lang="af-Z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46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630C-6FD4-EDC6-4CB6-B15D74189066}"/>
              </a:ext>
            </a:extLst>
          </p:cNvPr>
          <p:cNvSpPr>
            <a:spLocks noGrp="1"/>
          </p:cNvSpPr>
          <p:nvPr>
            <p:ph type="title"/>
          </p:nvPr>
        </p:nvSpPr>
        <p:spPr/>
        <p:txBody>
          <a:bodyPr>
            <a:normAutofit/>
          </a:bodyPr>
          <a:lstStyle/>
          <a:p>
            <a:r>
              <a:rPr lang="af-ZA" dirty="0"/>
              <a:t>Localisation</a:t>
            </a:r>
            <a:r>
              <a:rPr lang="ru-RU" dirty="0"/>
              <a:t> 2</a:t>
            </a:r>
            <a:br>
              <a:rPr lang="ru-RU" dirty="0"/>
            </a:br>
            <a:r>
              <a:rPr lang="en-GB" sz="2000" dirty="0">
                <a:latin typeface="Times New Roman" panose="02020603050405020304" pitchFamily="18" charset="0"/>
                <a:ea typeface="Calibri" panose="020F0502020204030204" pitchFamily="34" charset="0"/>
              </a:rPr>
              <a:t>An object is located on the surface of another object.</a:t>
            </a:r>
            <a:endParaRPr lang="en-DE" dirty="0"/>
          </a:p>
        </p:txBody>
      </p:sp>
      <p:pic>
        <p:nvPicPr>
          <p:cNvPr id="21" name="Рисунок 5" descr="A diagram of a cube with numbers and a circle&#10;&#10;Description automatically generated with medium confidence">
            <a:extLst>
              <a:ext uri="{FF2B5EF4-FFF2-40B4-BE49-F238E27FC236}">
                <a16:creationId xmlns:a16="http://schemas.microsoft.com/office/drawing/2014/main" id="{63DBB7F6-A7C6-46E9-3D10-4EBF7BCA4538}"/>
              </a:ext>
            </a:extLst>
          </p:cNvPr>
          <p:cNvPicPr>
            <a:picLocks noGrp="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270174" y="1915885"/>
            <a:ext cx="5339300" cy="3777745"/>
          </a:xfrm>
          <a:prstGeom prst="rect">
            <a:avLst/>
          </a:prstGeom>
          <a:noFill/>
          <a:ln>
            <a:noFill/>
            <a:prstDash/>
          </a:ln>
        </p:spPr>
      </p:pic>
      <p:sp>
        <p:nvSpPr>
          <p:cNvPr id="4" name="Slide Number Placeholder 3">
            <a:extLst>
              <a:ext uri="{FF2B5EF4-FFF2-40B4-BE49-F238E27FC236}">
                <a16:creationId xmlns:a16="http://schemas.microsoft.com/office/drawing/2014/main" id="{E0F0CF43-5E25-AAD3-E7AD-DA2C2C496D60}"/>
              </a:ext>
            </a:extLst>
          </p:cNvPr>
          <p:cNvSpPr>
            <a:spLocks noGrp="1"/>
          </p:cNvSpPr>
          <p:nvPr>
            <p:ph type="sldNum" sz="quarter" idx="12"/>
          </p:nvPr>
        </p:nvSpPr>
        <p:spPr/>
        <p:txBody>
          <a:bodyPr/>
          <a:lstStyle/>
          <a:p>
            <a:fld id="{10CB4A6C-D9C5-4190-908F-EBA210F45D1A}" type="slidenum">
              <a:rPr lang="en-DE" smtClean="0"/>
              <a:t>11</a:t>
            </a:fld>
            <a:endParaRPr lang="en-DE"/>
          </a:p>
        </p:txBody>
      </p:sp>
      <p:sp>
        <p:nvSpPr>
          <p:cNvPr id="14" name="TextBox 13">
            <a:extLst>
              <a:ext uri="{FF2B5EF4-FFF2-40B4-BE49-F238E27FC236}">
                <a16:creationId xmlns:a16="http://schemas.microsoft.com/office/drawing/2014/main" id="{A361D87F-D5D8-17B0-4878-43171A8F680B}"/>
              </a:ext>
            </a:extLst>
          </p:cNvPr>
          <p:cNvSpPr txBox="1"/>
          <p:nvPr/>
        </p:nvSpPr>
        <p:spPr>
          <a:xfrm>
            <a:off x="721178" y="3897456"/>
            <a:ext cx="6096000" cy="369332"/>
          </a:xfrm>
          <a:prstGeom prst="rect">
            <a:avLst/>
          </a:prstGeom>
          <a:noFill/>
        </p:spPr>
        <p:txBody>
          <a:bodyPr wrap="square">
            <a:spAutoFit/>
          </a:bodyPr>
          <a:lstStyle/>
          <a:p>
            <a:pPr>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‘There's a butterfly on the table.’</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D2EFDE3-CA23-159E-E1E8-A9F9BE285D0F}"/>
              </a:ext>
            </a:extLst>
          </p:cNvPr>
          <p:cNvGraphicFramePr>
            <a:graphicFrameLocks noGrp="1"/>
          </p:cNvGraphicFramePr>
          <p:nvPr>
            <p:extLst>
              <p:ext uri="{D42A27DB-BD31-4B8C-83A1-F6EECF244321}">
                <p14:modId xmlns:p14="http://schemas.microsoft.com/office/powerpoint/2010/main" val="1179408469"/>
              </p:ext>
            </p:extLst>
          </p:nvPr>
        </p:nvGraphicFramePr>
        <p:xfrm>
          <a:off x="838200" y="3348816"/>
          <a:ext cx="5618608" cy="548640"/>
        </p:xfrm>
        <a:graphic>
          <a:graphicData uri="http://schemas.openxmlformats.org/drawingml/2006/table">
            <a:tbl>
              <a:tblPr>
                <a:tableStyleId>{5940675A-B579-460E-94D1-54222C63F5DA}</a:tableStyleId>
              </a:tblPr>
              <a:tblGrid>
                <a:gridCol w="426835">
                  <a:extLst>
                    <a:ext uri="{9D8B030D-6E8A-4147-A177-3AD203B41FA5}">
                      <a16:colId xmlns:a16="http://schemas.microsoft.com/office/drawing/2014/main" val="4135941665"/>
                    </a:ext>
                  </a:extLst>
                </a:gridCol>
                <a:gridCol w="1215190">
                  <a:extLst>
                    <a:ext uri="{9D8B030D-6E8A-4147-A177-3AD203B41FA5}">
                      <a16:colId xmlns:a16="http://schemas.microsoft.com/office/drawing/2014/main" val="2254455862"/>
                    </a:ext>
                  </a:extLst>
                </a:gridCol>
                <a:gridCol w="649705">
                  <a:extLst>
                    <a:ext uri="{9D8B030D-6E8A-4147-A177-3AD203B41FA5}">
                      <a16:colId xmlns:a16="http://schemas.microsoft.com/office/drawing/2014/main" val="3559463683"/>
                    </a:ext>
                  </a:extLst>
                </a:gridCol>
                <a:gridCol w="806116">
                  <a:extLst>
                    <a:ext uri="{9D8B030D-6E8A-4147-A177-3AD203B41FA5}">
                      <a16:colId xmlns:a16="http://schemas.microsoft.com/office/drawing/2014/main" val="2465314994"/>
                    </a:ext>
                  </a:extLst>
                </a:gridCol>
                <a:gridCol w="1114164">
                  <a:extLst>
                    <a:ext uri="{9D8B030D-6E8A-4147-A177-3AD203B41FA5}">
                      <a16:colId xmlns:a16="http://schemas.microsoft.com/office/drawing/2014/main" val="2034840073"/>
                    </a:ext>
                  </a:extLst>
                </a:gridCol>
                <a:gridCol w="852366">
                  <a:extLst>
                    <a:ext uri="{9D8B030D-6E8A-4147-A177-3AD203B41FA5}">
                      <a16:colId xmlns:a16="http://schemas.microsoft.com/office/drawing/2014/main" val="2647670424"/>
                    </a:ext>
                  </a:extLst>
                </a:gridCol>
                <a:gridCol w="554232">
                  <a:extLst>
                    <a:ext uri="{9D8B030D-6E8A-4147-A177-3AD203B41FA5}">
                      <a16:colId xmlns:a16="http://schemas.microsoft.com/office/drawing/2014/main" val="4277301758"/>
                    </a:ext>
                  </a:extLst>
                </a:gridCol>
              </a:tblGrid>
              <a:tr h="193675">
                <a:tc>
                  <a:txBody>
                    <a:bodyPr/>
                    <a:lstStyle/>
                    <a:p>
                      <a:pPr>
                        <a:spcAft>
                          <a:spcPts val="800"/>
                        </a:spcAft>
                      </a:pP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DE"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àcɛ́cɛ</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ea typeface="Calibri" panose="020F0502020204030204" pitchFamily="34" charset="0"/>
                          <a:cs typeface="Times New Roman" panose="02020603050405020304" pitchFamily="18" charset="0"/>
                        </a:rPr>
                        <a:t>dō</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à</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kála</a:t>
                      </a:r>
                      <a:r>
                        <a:rPr lang="fr-CA" sz="1800" i="1" dirty="0">
                          <a:effectLst/>
                          <a:latin typeface="Times New Roman" panose="02020603050405020304" pitchFamily="18" charset="0"/>
                          <a:cs typeface="Times New Roman" panose="02020603050405020304" pitchFamily="18" charset="0"/>
                        </a:rPr>
                        <a:t>́-nā</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tābāli</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b="1" i="1" dirty="0">
                          <a:effectLst/>
                          <a:latin typeface="Times New Roman" panose="02020603050405020304" pitchFamily="18" charset="0"/>
                          <a:cs typeface="Times New Roman" panose="02020603050405020304" pitchFamily="18" charset="0"/>
                        </a:rPr>
                        <a:t>là</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2025994"/>
                  </a:ext>
                </a:extLst>
              </a:tr>
              <a:tr h="19939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err="1">
                          <a:effectLst/>
                          <a:latin typeface="Times New Roman" panose="02020603050405020304" pitchFamily="18" charset="0"/>
                          <a:cs typeface="Times New Roman" panose="02020603050405020304" pitchFamily="18" charset="0"/>
                        </a:rPr>
                        <a:t>buterfly</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one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US" sz="1800">
                          <a:effectLst/>
                          <a:latin typeface="Times New Roman" panose="02020603050405020304" pitchFamily="18" charset="0"/>
                          <a:cs typeface="Times New Roman" panose="02020603050405020304" pitchFamily="18" charset="0"/>
                        </a:rPr>
                        <a:t>3SG</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US" sz="1800">
                          <a:effectLst/>
                          <a:latin typeface="Times New Roman" panose="02020603050405020304" pitchFamily="18" charset="0"/>
                          <a:cs typeface="Times New Roman" panose="02020603050405020304" pitchFamily="18" charset="0"/>
                        </a:rPr>
                        <a:t>sit-PRF</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table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b="1" dirty="0">
                          <a:effectLst/>
                          <a:latin typeface="Times New Roman" panose="02020603050405020304" pitchFamily="18" charset="0"/>
                          <a:cs typeface="Times New Roman" panose="02020603050405020304" pitchFamily="18" charset="0"/>
                        </a:rPr>
                        <a:t>on</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740335"/>
                  </a:ext>
                </a:extLst>
              </a:tr>
            </a:tbl>
          </a:graphicData>
        </a:graphic>
      </p:graphicFrame>
      <p:sp>
        <p:nvSpPr>
          <p:cNvPr id="6" name="TextBox 5">
            <a:extLst>
              <a:ext uri="{FF2B5EF4-FFF2-40B4-BE49-F238E27FC236}">
                <a16:creationId xmlns:a16="http://schemas.microsoft.com/office/drawing/2014/main" id="{21108FA3-2D8D-9DFF-AE4C-FB16F8A2D501}"/>
              </a:ext>
            </a:extLst>
          </p:cNvPr>
          <p:cNvSpPr txBox="1"/>
          <p:nvPr/>
        </p:nvSpPr>
        <p:spPr>
          <a:xfrm>
            <a:off x="719342" y="5457893"/>
            <a:ext cx="6097836" cy="923330"/>
          </a:xfrm>
          <a:prstGeom prst="rect">
            <a:avLst/>
          </a:prstGeom>
          <a:noFill/>
        </p:spPr>
        <p:txBody>
          <a:bodyPr wrap="square">
            <a:spAutoFit/>
          </a:bodyPr>
          <a:lstStyle/>
          <a:p>
            <a:r>
              <a:rPr lang="af-ZA" dirty="0">
                <a:latin typeface="Times New Roman" panose="02020603050405020304" pitchFamily="18" charset="0"/>
                <a:cs typeface="Times New Roman" panose="02020603050405020304" pitchFamily="18" charset="0"/>
              </a:rPr>
              <a:t>Note:</a:t>
            </a:r>
            <a:br>
              <a:rPr lang="af-ZA" i="1" dirty="0">
                <a:latin typeface="Times New Roman" panose="02020603050405020304" pitchFamily="18" charset="0"/>
                <a:cs typeface="Times New Roman" panose="02020603050405020304" pitchFamily="18" charset="0"/>
              </a:rPr>
            </a:br>
            <a:r>
              <a:rPr lang="af-ZA" dirty="0">
                <a:latin typeface="Times New Roman" panose="02020603050405020304" pitchFamily="18" charset="0"/>
                <a:cs typeface="Times New Roman" panose="02020603050405020304" pitchFamily="18" charset="0"/>
              </a:rPr>
              <a:t>Suffix</a:t>
            </a:r>
            <a:r>
              <a:rPr lang="af-ZA" i="1" dirty="0">
                <a:latin typeface="Times New Roman" panose="02020603050405020304" pitchFamily="18" charset="0"/>
                <a:cs typeface="Times New Roman" panose="02020603050405020304" pitchFamily="18" charset="0"/>
              </a:rPr>
              <a:t> lā </a:t>
            </a:r>
            <a:r>
              <a:rPr lang="en-GB" dirty="0">
                <a:latin typeface="Times New Roman" panose="02020603050405020304" pitchFamily="18" charset="0"/>
                <a:cs typeface="Times New Roman" panose="02020603050405020304" pitchFamily="18" charset="0"/>
              </a:rPr>
              <a:t>is used to mark the progressive aspect on verbs. </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See ex. 12.</a:t>
            </a:r>
            <a:endParaRPr lang="en-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00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630C-6FD4-EDC6-4CB6-B15D74189066}"/>
              </a:ext>
            </a:extLst>
          </p:cNvPr>
          <p:cNvSpPr>
            <a:spLocks noGrp="1"/>
          </p:cNvSpPr>
          <p:nvPr>
            <p:ph type="title"/>
          </p:nvPr>
        </p:nvSpPr>
        <p:spPr/>
        <p:txBody>
          <a:bodyPr>
            <a:normAutofit/>
          </a:bodyPr>
          <a:lstStyle/>
          <a:p>
            <a:r>
              <a:rPr lang="af-ZA" dirty="0"/>
              <a:t>Localisation</a:t>
            </a:r>
            <a:r>
              <a:rPr lang="ru-RU" dirty="0"/>
              <a:t> 3</a:t>
            </a:r>
            <a:br>
              <a:rPr lang="ru-RU" dirty="0"/>
            </a:br>
            <a:r>
              <a:rPr lang="en-GB" sz="2000" dirty="0">
                <a:latin typeface="Times New Roman" panose="02020603050405020304" pitchFamily="18" charset="0"/>
                <a:ea typeface="Calibri" panose="020F0502020204030204" pitchFamily="34" charset="0"/>
              </a:rPr>
              <a:t>An object is located underneath another object.</a:t>
            </a:r>
            <a:endParaRPr lang="en-DE" sz="2000" dirty="0"/>
          </a:p>
        </p:txBody>
      </p:sp>
      <p:pic>
        <p:nvPicPr>
          <p:cNvPr id="21" name="Рисунок 5" descr="A diagram of a cube with numbers and a circle&#10;&#10;Description automatically generated with medium confidence">
            <a:extLst>
              <a:ext uri="{FF2B5EF4-FFF2-40B4-BE49-F238E27FC236}">
                <a16:creationId xmlns:a16="http://schemas.microsoft.com/office/drawing/2014/main" id="{63DBB7F6-A7C6-46E9-3D10-4EBF7BCA4538}"/>
              </a:ext>
            </a:extLst>
          </p:cNvPr>
          <p:cNvPicPr>
            <a:picLocks noGrp="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270174" y="1915885"/>
            <a:ext cx="5339300" cy="3777745"/>
          </a:xfrm>
          <a:prstGeom prst="rect">
            <a:avLst/>
          </a:prstGeom>
          <a:noFill/>
          <a:ln>
            <a:noFill/>
            <a:prstDash/>
          </a:ln>
        </p:spPr>
      </p:pic>
      <p:sp>
        <p:nvSpPr>
          <p:cNvPr id="4" name="Slide Number Placeholder 3">
            <a:extLst>
              <a:ext uri="{FF2B5EF4-FFF2-40B4-BE49-F238E27FC236}">
                <a16:creationId xmlns:a16="http://schemas.microsoft.com/office/drawing/2014/main" id="{E0F0CF43-5E25-AAD3-E7AD-DA2C2C496D60}"/>
              </a:ext>
            </a:extLst>
          </p:cNvPr>
          <p:cNvSpPr>
            <a:spLocks noGrp="1"/>
          </p:cNvSpPr>
          <p:nvPr>
            <p:ph type="sldNum" sz="quarter" idx="12"/>
          </p:nvPr>
        </p:nvSpPr>
        <p:spPr/>
        <p:txBody>
          <a:bodyPr/>
          <a:lstStyle/>
          <a:p>
            <a:fld id="{10CB4A6C-D9C5-4190-908F-EBA210F45D1A}" type="slidenum">
              <a:rPr lang="en-DE" smtClean="0"/>
              <a:t>12</a:t>
            </a:fld>
            <a:endParaRPr lang="en-DE"/>
          </a:p>
        </p:txBody>
      </p:sp>
      <p:graphicFrame>
        <p:nvGraphicFramePr>
          <p:cNvPr id="7" name="Table 6">
            <a:extLst>
              <a:ext uri="{FF2B5EF4-FFF2-40B4-BE49-F238E27FC236}">
                <a16:creationId xmlns:a16="http://schemas.microsoft.com/office/drawing/2014/main" id="{48D6ED91-19A7-C11C-D6E1-2E27A0DAC3CC}"/>
              </a:ext>
            </a:extLst>
          </p:cNvPr>
          <p:cNvGraphicFramePr>
            <a:graphicFrameLocks noGrp="1"/>
          </p:cNvGraphicFramePr>
          <p:nvPr>
            <p:extLst>
              <p:ext uri="{D42A27DB-BD31-4B8C-83A1-F6EECF244321}">
                <p14:modId xmlns:p14="http://schemas.microsoft.com/office/powerpoint/2010/main" val="25939586"/>
              </p:ext>
            </p:extLst>
          </p:nvPr>
        </p:nvGraphicFramePr>
        <p:xfrm>
          <a:off x="936171" y="3154680"/>
          <a:ext cx="4985655" cy="548640"/>
        </p:xfrm>
        <a:graphic>
          <a:graphicData uri="http://schemas.openxmlformats.org/drawingml/2006/table">
            <a:tbl>
              <a:tblPr>
                <a:tableStyleId>{5940675A-B579-460E-94D1-54222C63F5DA}</a:tableStyleId>
              </a:tblPr>
              <a:tblGrid>
                <a:gridCol w="415551">
                  <a:extLst>
                    <a:ext uri="{9D8B030D-6E8A-4147-A177-3AD203B41FA5}">
                      <a16:colId xmlns:a16="http://schemas.microsoft.com/office/drawing/2014/main" val="1204423729"/>
                    </a:ext>
                  </a:extLst>
                </a:gridCol>
                <a:gridCol w="939786">
                  <a:extLst>
                    <a:ext uri="{9D8B030D-6E8A-4147-A177-3AD203B41FA5}">
                      <a16:colId xmlns:a16="http://schemas.microsoft.com/office/drawing/2014/main" val="3325206686"/>
                    </a:ext>
                  </a:extLst>
                </a:gridCol>
                <a:gridCol w="638979">
                  <a:extLst>
                    <a:ext uri="{9D8B030D-6E8A-4147-A177-3AD203B41FA5}">
                      <a16:colId xmlns:a16="http://schemas.microsoft.com/office/drawing/2014/main" val="4263879762"/>
                    </a:ext>
                  </a:extLst>
                </a:gridCol>
                <a:gridCol w="928027">
                  <a:extLst>
                    <a:ext uri="{9D8B030D-6E8A-4147-A177-3AD203B41FA5}">
                      <a16:colId xmlns:a16="http://schemas.microsoft.com/office/drawing/2014/main" val="1475063481"/>
                    </a:ext>
                  </a:extLst>
                </a:gridCol>
                <a:gridCol w="704081">
                  <a:extLst>
                    <a:ext uri="{9D8B030D-6E8A-4147-A177-3AD203B41FA5}">
                      <a16:colId xmlns:a16="http://schemas.microsoft.com/office/drawing/2014/main" val="2843400383"/>
                    </a:ext>
                  </a:extLst>
                </a:gridCol>
                <a:gridCol w="607123">
                  <a:extLst>
                    <a:ext uri="{9D8B030D-6E8A-4147-A177-3AD203B41FA5}">
                      <a16:colId xmlns:a16="http://schemas.microsoft.com/office/drawing/2014/main" val="1239404372"/>
                    </a:ext>
                  </a:extLst>
                </a:gridCol>
                <a:gridCol w="752108">
                  <a:extLst>
                    <a:ext uri="{9D8B030D-6E8A-4147-A177-3AD203B41FA5}">
                      <a16:colId xmlns:a16="http://schemas.microsoft.com/office/drawing/2014/main" val="3218064638"/>
                    </a:ext>
                  </a:extLst>
                </a:gridCol>
              </a:tblGrid>
              <a:tr h="247650">
                <a:tc>
                  <a:txBody>
                    <a:bodyPr/>
                    <a:lstStyle/>
                    <a:p>
                      <a:pPr>
                        <a:spcAft>
                          <a:spcPts val="800"/>
                        </a:spcAft>
                      </a:pP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jānūma</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a:effectLst/>
                          <a:latin typeface="Times New Roman" panose="02020603050405020304" pitchFamily="18" charset="0"/>
                          <a:cs typeface="Times New Roman" panose="02020603050405020304" pitchFamily="18" charset="0"/>
                        </a:rPr>
                        <a:t>lɛ̀</a:t>
                      </a:r>
                      <a:endParaRPr lang="en-DE"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be</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tābāli</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l</a:t>
                      </a:r>
                      <a:r>
                        <a:rPr lang="af-ZA" sz="1800" i="1" dirty="0">
                          <a:effectLst/>
                          <a:latin typeface="Times New Roman" panose="02020603050405020304" pitchFamily="18" charset="0"/>
                          <a:cs typeface="Times New Roman" panose="02020603050405020304" pitchFamily="18" charset="0"/>
                        </a:rPr>
                        <a:t>ɛ̀</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b="1" i="1" dirty="0" err="1">
                          <a:effectLst/>
                          <a:latin typeface="Times New Roman" panose="02020603050405020304" pitchFamily="18" charset="0"/>
                          <a:cs typeface="Times New Roman" panose="02020603050405020304" pitchFamily="18" charset="0"/>
                        </a:rPr>
                        <a:t>lóla</a:t>
                      </a:r>
                      <a:r>
                        <a:rPr lang="fr-CA" sz="1800" b="1" i="1" dirty="0">
                          <a:effectLst/>
                          <a:latin typeface="Times New Roman" panose="02020603050405020304" pitchFamily="18" charset="0"/>
                          <a:cs typeface="Times New Roman" panose="02020603050405020304" pitchFamily="18" charset="0"/>
                        </a:rPr>
                        <a:t>̀</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981281"/>
                  </a:ext>
                </a:extLst>
              </a:tr>
              <a:tr h="254635">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cat</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DEF</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a:effectLst/>
                          <a:latin typeface="Times New Roman" panose="02020603050405020304" pitchFamily="18" charset="0"/>
                          <a:cs typeface="Times New Roman" panose="02020603050405020304" pitchFamily="18" charset="0"/>
                        </a:rPr>
                        <a:t>COP.EX</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table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DEF</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b="1" dirty="0" err="1">
                          <a:effectLst/>
                          <a:latin typeface="Times New Roman" panose="02020603050405020304" pitchFamily="18" charset="0"/>
                          <a:cs typeface="Times New Roman" panose="02020603050405020304" pitchFamily="18" charset="0"/>
                        </a:rPr>
                        <a:t>under</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4098002"/>
                  </a:ext>
                </a:extLst>
              </a:tr>
            </a:tbl>
          </a:graphicData>
        </a:graphic>
      </p:graphicFrame>
      <p:sp>
        <p:nvSpPr>
          <p:cNvPr id="9" name="TextBox 8">
            <a:extLst>
              <a:ext uri="{FF2B5EF4-FFF2-40B4-BE49-F238E27FC236}">
                <a16:creationId xmlns:a16="http://schemas.microsoft.com/office/drawing/2014/main" id="{37E0FACB-CF53-2B93-3F3D-E6B41326B107}"/>
              </a:ext>
            </a:extLst>
          </p:cNvPr>
          <p:cNvSpPr txBox="1"/>
          <p:nvPr/>
        </p:nvSpPr>
        <p:spPr>
          <a:xfrm>
            <a:off x="838200" y="3844875"/>
            <a:ext cx="6096000" cy="369332"/>
          </a:xfrm>
          <a:prstGeom prst="rect">
            <a:avLst/>
          </a:prstGeom>
          <a:noFill/>
        </p:spPr>
        <p:txBody>
          <a:bodyPr wrap="square">
            <a:spAutoFit/>
          </a:bodyPr>
          <a:lstStyle/>
          <a:p>
            <a:pPr>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‘The cat is under the table.’</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2542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630C-6FD4-EDC6-4CB6-B15D74189066}"/>
              </a:ext>
            </a:extLst>
          </p:cNvPr>
          <p:cNvSpPr>
            <a:spLocks noGrp="1"/>
          </p:cNvSpPr>
          <p:nvPr>
            <p:ph type="title"/>
          </p:nvPr>
        </p:nvSpPr>
        <p:spPr/>
        <p:txBody>
          <a:bodyPr>
            <a:normAutofit/>
          </a:bodyPr>
          <a:lstStyle/>
          <a:p>
            <a:r>
              <a:rPr lang="af-ZA" dirty="0"/>
              <a:t>Localisation</a:t>
            </a:r>
            <a:r>
              <a:rPr lang="ru-RU" dirty="0"/>
              <a:t> </a:t>
            </a:r>
            <a:r>
              <a:rPr lang="af-ZA" dirty="0"/>
              <a:t>4</a:t>
            </a:r>
            <a:br>
              <a:rPr lang="ru-RU" dirty="0"/>
            </a:br>
            <a:r>
              <a:rPr lang="en-GB" sz="2000" dirty="0">
                <a:latin typeface="Times New Roman" panose="02020603050405020304" pitchFamily="18" charset="0"/>
                <a:ea typeface="Calibri" panose="020F0502020204030204" pitchFamily="34" charset="0"/>
              </a:rPr>
              <a:t>An object is placed in front of another object.</a:t>
            </a:r>
            <a:endParaRPr lang="en-DE" sz="2000" dirty="0"/>
          </a:p>
        </p:txBody>
      </p:sp>
      <p:pic>
        <p:nvPicPr>
          <p:cNvPr id="21" name="Рисунок 5" descr="A diagram of a cube with numbers and a circle&#10;&#10;Description automatically generated with medium confidence">
            <a:extLst>
              <a:ext uri="{FF2B5EF4-FFF2-40B4-BE49-F238E27FC236}">
                <a16:creationId xmlns:a16="http://schemas.microsoft.com/office/drawing/2014/main" id="{63DBB7F6-A7C6-46E9-3D10-4EBF7BCA4538}"/>
              </a:ext>
            </a:extLst>
          </p:cNvPr>
          <p:cNvPicPr>
            <a:picLocks noGrp="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270174" y="1915885"/>
            <a:ext cx="5339300" cy="3777745"/>
          </a:xfrm>
          <a:prstGeom prst="rect">
            <a:avLst/>
          </a:prstGeom>
          <a:noFill/>
          <a:ln>
            <a:noFill/>
            <a:prstDash/>
          </a:ln>
        </p:spPr>
      </p:pic>
      <p:sp>
        <p:nvSpPr>
          <p:cNvPr id="4" name="Slide Number Placeholder 3">
            <a:extLst>
              <a:ext uri="{FF2B5EF4-FFF2-40B4-BE49-F238E27FC236}">
                <a16:creationId xmlns:a16="http://schemas.microsoft.com/office/drawing/2014/main" id="{E0F0CF43-5E25-AAD3-E7AD-DA2C2C496D60}"/>
              </a:ext>
            </a:extLst>
          </p:cNvPr>
          <p:cNvSpPr>
            <a:spLocks noGrp="1"/>
          </p:cNvSpPr>
          <p:nvPr>
            <p:ph type="sldNum" sz="quarter" idx="12"/>
          </p:nvPr>
        </p:nvSpPr>
        <p:spPr/>
        <p:txBody>
          <a:bodyPr/>
          <a:lstStyle/>
          <a:p>
            <a:fld id="{10CB4A6C-D9C5-4190-908F-EBA210F45D1A}" type="slidenum">
              <a:rPr lang="en-DE" smtClean="0"/>
              <a:t>13</a:t>
            </a:fld>
            <a:endParaRPr lang="en-DE"/>
          </a:p>
        </p:txBody>
      </p:sp>
      <p:graphicFrame>
        <p:nvGraphicFramePr>
          <p:cNvPr id="3" name="Table 2">
            <a:extLst>
              <a:ext uri="{FF2B5EF4-FFF2-40B4-BE49-F238E27FC236}">
                <a16:creationId xmlns:a16="http://schemas.microsoft.com/office/drawing/2014/main" id="{B35A7AC4-9644-6D40-3FE0-3637C93EF22A}"/>
              </a:ext>
            </a:extLst>
          </p:cNvPr>
          <p:cNvGraphicFramePr>
            <a:graphicFrameLocks noGrp="1"/>
          </p:cNvGraphicFramePr>
          <p:nvPr>
            <p:extLst>
              <p:ext uri="{D42A27DB-BD31-4B8C-83A1-F6EECF244321}">
                <p14:modId xmlns:p14="http://schemas.microsoft.com/office/powerpoint/2010/main" val="3920980387"/>
              </p:ext>
            </p:extLst>
          </p:nvPr>
        </p:nvGraphicFramePr>
        <p:xfrm>
          <a:off x="990600" y="3154680"/>
          <a:ext cx="4749188" cy="548640"/>
        </p:xfrm>
        <a:graphic>
          <a:graphicData uri="http://schemas.openxmlformats.org/drawingml/2006/table">
            <a:tbl>
              <a:tblPr>
                <a:tableStyleId>{5940675A-B579-460E-94D1-54222C63F5DA}</a:tableStyleId>
              </a:tblPr>
              <a:tblGrid>
                <a:gridCol w="738840">
                  <a:extLst>
                    <a:ext uri="{9D8B030D-6E8A-4147-A177-3AD203B41FA5}">
                      <a16:colId xmlns:a16="http://schemas.microsoft.com/office/drawing/2014/main" val="3462206805"/>
                    </a:ext>
                  </a:extLst>
                </a:gridCol>
                <a:gridCol w="738840">
                  <a:extLst>
                    <a:ext uri="{9D8B030D-6E8A-4147-A177-3AD203B41FA5}">
                      <a16:colId xmlns:a16="http://schemas.microsoft.com/office/drawing/2014/main" val="2615762199"/>
                    </a:ext>
                  </a:extLst>
                </a:gridCol>
                <a:gridCol w="506274">
                  <a:extLst>
                    <a:ext uri="{9D8B030D-6E8A-4147-A177-3AD203B41FA5}">
                      <a16:colId xmlns:a16="http://schemas.microsoft.com/office/drawing/2014/main" val="1683784536"/>
                    </a:ext>
                  </a:extLst>
                </a:gridCol>
                <a:gridCol w="969485">
                  <a:extLst>
                    <a:ext uri="{9D8B030D-6E8A-4147-A177-3AD203B41FA5}">
                      <a16:colId xmlns:a16="http://schemas.microsoft.com/office/drawing/2014/main" val="3214873358"/>
                    </a:ext>
                  </a:extLst>
                </a:gridCol>
                <a:gridCol w="605927">
                  <a:extLst>
                    <a:ext uri="{9D8B030D-6E8A-4147-A177-3AD203B41FA5}">
                      <a16:colId xmlns:a16="http://schemas.microsoft.com/office/drawing/2014/main" val="2511396321"/>
                    </a:ext>
                  </a:extLst>
                </a:gridCol>
                <a:gridCol w="1189822">
                  <a:extLst>
                    <a:ext uri="{9D8B030D-6E8A-4147-A177-3AD203B41FA5}">
                      <a16:colId xmlns:a16="http://schemas.microsoft.com/office/drawing/2014/main" val="2464400865"/>
                    </a:ext>
                  </a:extLst>
                </a:gridCol>
              </a:tblGrid>
              <a:tr h="0">
                <a:tc>
                  <a:txBody>
                    <a:bodyPr/>
                    <a:lstStyle/>
                    <a:p>
                      <a:pPr>
                        <a:spcAft>
                          <a:spcPts val="800"/>
                        </a:spcAft>
                      </a:pP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n-DE"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pɔ</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dō</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be</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ŋ́</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b="1" i="1" dirty="0" err="1">
                          <a:effectLst/>
                          <a:latin typeface="Times New Roman" panose="02020603050405020304" pitchFamily="18" charset="0"/>
                          <a:cs typeface="Times New Roman" panose="02020603050405020304" pitchFamily="18" charset="0"/>
                        </a:rPr>
                        <a:t>gāna</a:t>
                      </a:r>
                      <a:r>
                        <a:rPr lang="fr-CA" sz="1800" b="1" i="1" dirty="0">
                          <a:effectLst/>
                          <a:latin typeface="Times New Roman" panose="02020603050405020304" pitchFamily="18" charset="0"/>
                          <a:cs typeface="Times New Roman" panose="02020603050405020304" pitchFamily="18" charset="0"/>
                        </a:rPr>
                        <a:t>̄</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9733720"/>
                  </a:ext>
                </a:extLst>
              </a:tr>
              <a:tr h="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thing</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one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a:effectLst/>
                          <a:latin typeface="Times New Roman" panose="02020603050405020304" pitchFamily="18" charset="0"/>
                          <a:cs typeface="Times New Roman" panose="02020603050405020304" pitchFamily="18" charset="0"/>
                        </a:rPr>
                        <a:t>COP.EX</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1SG</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b="1" dirty="0" err="1">
                          <a:effectLst/>
                          <a:latin typeface="Times New Roman" panose="02020603050405020304" pitchFamily="18" charset="0"/>
                          <a:cs typeface="Times New Roman" panose="02020603050405020304" pitchFamily="18" charset="0"/>
                        </a:rPr>
                        <a:t>in.front.of</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5474449"/>
                  </a:ext>
                </a:extLst>
              </a:tr>
            </a:tbl>
          </a:graphicData>
        </a:graphic>
      </p:graphicFrame>
      <p:sp>
        <p:nvSpPr>
          <p:cNvPr id="6" name="TextBox 5">
            <a:extLst>
              <a:ext uri="{FF2B5EF4-FFF2-40B4-BE49-F238E27FC236}">
                <a16:creationId xmlns:a16="http://schemas.microsoft.com/office/drawing/2014/main" id="{032C91B2-4A98-9A91-EAFC-964A49AD821F}"/>
              </a:ext>
            </a:extLst>
          </p:cNvPr>
          <p:cNvSpPr txBox="1"/>
          <p:nvPr/>
        </p:nvSpPr>
        <p:spPr>
          <a:xfrm>
            <a:off x="990600" y="3928517"/>
            <a:ext cx="6096000" cy="369332"/>
          </a:xfrm>
          <a:prstGeom prst="rect">
            <a:avLst/>
          </a:prstGeom>
          <a:noFill/>
        </p:spPr>
        <p:txBody>
          <a:bodyPr wrap="square">
            <a:spAutoFit/>
          </a:bodyPr>
          <a:lstStyle/>
          <a:p>
            <a:pPr>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‘There's something in front of me.’</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13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630C-6FD4-EDC6-4CB6-B15D74189066}"/>
              </a:ext>
            </a:extLst>
          </p:cNvPr>
          <p:cNvSpPr>
            <a:spLocks noGrp="1"/>
          </p:cNvSpPr>
          <p:nvPr>
            <p:ph type="title"/>
          </p:nvPr>
        </p:nvSpPr>
        <p:spPr/>
        <p:txBody>
          <a:bodyPr>
            <a:normAutofit/>
          </a:bodyPr>
          <a:lstStyle/>
          <a:p>
            <a:r>
              <a:rPr lang="af-ZA" dirty="0"/>
              <a:t>Localisation </a:t>
            </a:r>
            <a:r>
              <a:rPr lang="ru-RU" dirty="0"/>
              <a:t>5</a:t>
            </a:r>
            <a:br>
              <a:rPr lang="ru-RU" dirty="0"/>
            </a:br>
            <a:r>
              <a:rPr lang="en-GB" sz="2000" dirty="0">
                <a:latin typeface="Times New Roman" panose="02020603050405020304" pitchFamily="18" charset="0"/>
                <a:ea typeface="Calibri" panose="020F0502020204030204" pitchFamily="34" charset="0"/>
              </a:rPr>
              <a:t>An object is located behind another object.</a:t>
            </a:r>
            <a:endParaRPr lang="en-DE" sz="2000" dirty="0"/>
          </a:p>
        </p:txBody>
      </p:sp>
      <p:pic>
        <p:nvPicPr>
          <p:cNvPr id="21" name="Рисунок 5" descr="A diagram of a cube with numbers and a circle&#10;&#10;Description automatically generated with medium confidence">
            <a:extLst>
              <a:ext uri="{FF2B5EF4-FFF2-40B4-BE49-F238E27FC236}">
                <a16:creationId xmlns:a16="http://schemas.microsoft.com/office/drawing/2014/main" id="{63DBB7F6-A7C6-46E9-3D10-4EBF7BCA4538}"/>
              </a:ext>
            </a:extLst>
          </p:cNvPr>
          <p:cNvPicPr>
            <a:picLocks noGrp="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270174" y="1915885"/>
            <a:ext cx="5339300" cy="3777745"/>
          </a:xfrm>
          <a:prstGeom prst="rect">
            <a:avLst/>
          </a:prstGeom>
          <a:noFill/>
          <a:ln>
            <a:noFill/>
            <a:prstDash/>
          </a:ln>
        </p:spPr>
      </p:pic>
      <p:sp>
        <p:nvSpPr>
          <p:cNvPr id="4" name="Slide Number Placeholder 3">
            <a:extLst>
              <a:ext uri="{FF2B5EF4-FFF2-40B4-BE49-F238E27FC236}">
                <a16:creationId xmlns:a16="http://schemas.microsoft.com/office/drawing/2014/main" id="{E0F0CF43-5E25-AAD3-E7AD-DA2C2C496D60}"/>
              </a:ext>
            </a:extLst>
          </p:cNvPr>
          <p:cNvSpPr>
            <a:spLocks noGrp="1"/>
          </p:cNvSpPr>
          <p:nvPr>
            <p:ph type="sldNum" sz="quarter" idx="12"/>
          </p:nvPr>
        </p:nvSpPr>
        <p:spPr/>
        <p:txBody>
          <a:bodyPr/>
          <a:lstStyle/>
          <a:p>
            <a:fld id="{10CB4A6C-D9C5-4190-908F-EBA210F45D1A}" type="slidenum">
              <a:rPr lang="en-DE" smtClean="0"/>
              <a:t>14</a:t>
            </a:fld>
            <a:endParaRPr lang="en-DE"/>
          </a:p>
        </p:txBody>
      </p:sp>
      <p:sp>
        <p:nvSpPr>
          <p:cNvPr id="6" name="TextBox 5">
            <a:extLst>
              <a:ext uri="{FF2B5EF4-FFF2-40B4-BE49-F238E27FC236}">
                <a16:creationId xmlns:a16="http://schemas.microsoft.com/office/drawing/2014/main" id="{032C91B2-4A98-9A91-EAFC-964A49AD821F}"/>
              </a:ext>
            </a:extLst>
          </p:cNvPr>
          <p:cNvSpPr txBox="1"/>
          <p:nvPr/>
        </p:nvSpPr>
        <p:spPr>
          <a:xfrm>
            <a:off x="838200" y="2918181"/>
            <a:ext cx="6096000" cy="369332"/>
          </a:xfrm>
          <a:prstGeom prst="rect">
            <a:avLst/>
          </a:prstGeom>
          <a:noFill/>
        </p:spPr>
        <p:txBody>
          <a:bodyPr wrap="square">
            <a:spAutoFit/>
          </a:bodyPr>
          <a:lstStyle/>
          <a:p>
            <a:pPr>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Times New Roman" panose="02020603050405020304" pitchFamily="18" charset="0"/>
                <a:ea typeface="Calibri" panose="020F0502020204030204" pitchFamily="34" charset="0"/>
                <a:cs typeface="Times New Roman" panose="02020603050405020304" pitchFamily="18" charset="0"/>
              </a:rPr>
              <a:t>There's a field across the river.’</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75E1331-6333-DC17-BDEA-5A3062A9F67A}"/>
              </a:ext>
            </a:extLst>
          </p:cNvPr>
          <p:cNvGraphicFramePr>
            <a:graphicFrameLocks noGrp="1"/>
          </p:cNvGraphicFramePr>
          <p:nvPr>
            <p:extLst>
              <p:ext uri="{D42A27DB-BD31-4B8C-83A1-F6EECF244321}">
                <p14:modId xmlns:p14="http://schemas.microsoft.com/office/powerpoint/2010/main" val="2604738692"/>
              </p:ext>
            </p:extLst>
          </p:nvPr>
        </p:nvGraphicFramePr>
        <p:xfrm>
          <a:off x="877570" y="2301692"/>
          <a:ext cx="5044259" cy="548640"/>
        </p:xfrm>
        <a:graphic>
          <a:graphicData uri="http://schemas.openxmlformats.org/drawingml/2006/table">
            <a:tbl>
              <a:tblPr>
                <a:tableStyleId>{5940675A-B579-460E-94D1-54222C63F5DA}</a:tableStyleId>
              </a:tblPr>
              <a:tblGrid>
                <a:gridCol w="521572">
                  <a:extLst>
                    <a:ext uri="{9D8B030D-6E8A-4147-A177-3AD203B41FA5}">
                      <a16:colId xmlns:a16="http://schemas.microsoft.com/office/drawing/2014/main" val="2051937809"/>
                    </a:ext>
                  </a:extLst>
                </a:gridCol>
                <a:gridCol w="760164">
                  <a:extLst>
                    <a:ext uri="{9D8B030D-6E8A-4147-A177-3AD203B41FA5}">
                      <a16:colId xmlns:a16="http://schemas.microsoft.com/office/drawing/2014/main" val="2375711016"/>
                    </a:ext>
                  </a:extLst>
                </a:gridCol>
                <a:gridCol w="627961">
                  <a:extLst>
                    <a:ext uri="{9D8B030D-6E8A-4147-A177-3AD203B41FA5}">
                      <a16:colId xmlns:a16="http://schemas.microsoft.com/office/drawing/2014/main" val="1972604179"/>
                    </a:ext>
                  </a:extLst>
                </a:gridCol>
                <a:gridCol w="1077162">
                  <a:extLst>
                    <a:ext uri="{9D8B030D-6E8A-4147-A177-3AD203B41FA5}">
                      <a16:colId xmlns:a16="http://schemas.microsoft.com/office/drawing/2014/main" val="2342269295"/>
                    </a:ext>
                  </a:extLst>
                </a:gridCol>
                <a:gridCol w="1153885">
                  <a:extLst>
                    <a:ext uri="{9D8B030D-6E8A-4147-A177-3AD203B41FA5}">
                      <a16:colId xmlns:a16="http://schemas.microsoft.com/office/drawing/2014/main" val="170244177"/>
                    </a:ext>
                  </a:extLst>
                </a:gridCol>
                <a:gridCol w="903515">
                  <a:extLst>
                    <a:ext uri="{9D8B030D-6E8A-4147-A177-3AD203B41FA5}">
                      <a16:colId xmlns:a16="http://schemas.microsoft.com/office/drawing/2014/main" val="2035983711"/>
                    </a:ext>
                  </a:extLst>
                </a:gridCol>
              </a:tblGrid>
              <a:tr h="0">
                <a:tc>
                  <a:txBody>
                    <a:bodyPr/>
                    <a:lstStyle/>
                    <a:p>
                      <a:pPr>
                        <a:spcAft>
                          <a:spcPts val="800"/>
                        </a:spcAft>
                      </a:pP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DE"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p</a:t>
                      </a:r>
                      <a:r>
                        <a:rPr lang="ru-RU" sz="1800" i="1" dirty="0">
                          <a:effectLst/>
                          <a:latin typeface="Times New Roman" panose="02020603050405020304" pitchFamily="18" charset="0"/>
                          <a:cs typeface="Times New Roman" panose="02020603050405020304" pitchFamily="18" charset="0"/>
                        </a:rPr>
                        <a:t>ɔ̀ɔ́</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l</a:t>
                      </a:r>
                      <a:r>
                        <a:rPr lang="ru-RU" sz="1800" i="1" dirty="0">
                          <a:effectLst/>
                          <a:latin typeface="Times New Roman" panose="02020603050405020304" pitchFamily="18" charset="0"/>
                          <a:cs typeface="Times New Roman" panose="02020603050405020304" pitchFamily="18" charset="0"/>
                        </a:rPr>
                        <a:t>ɛ̄ </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be</a:t>
                      </a:r>
                      <a:r>
                        <a:rPr lang="af-Z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yi</a:t>
                      </a:r>
                      <a:r>
                        <a:rPr lang="ru-RU" sz="1800" i="1" dirty="0">
                          <a:effectLst/>
                          <a:latin typeface="Times New Roman" panose="02020603050405020304" pitchFamily="18" charset="0"/>
                          <a:cs typeface="Times New Roman" panose="02020603050405020304" pitchFamily="18" charset="0"/>
                        </a:rPr>
                        <a:t>́</a:t>
                      </a:r>
                      <a:r>
                        <a:rPr lang="fr-CA" sz="1800" i="1" dirty="0">
                          <a:effectLst/>
                          <a:latin typeface="Times New Roman" panose="02020603050405020304" pitchFamily="18" charset="0"/>
                          <a:cs typeface="Times New Roman" panose="02020603050405020304" pitchFamily="18" charset="0"/>
                        </a:rPr>
                        <a:t>n</a:t>
                      </a:r>
                      <a:r>
                        <a:rPr lang="ru-RU" sz="1800" i="1" dirty="0">
                          <a:effectLst/>
                          <a:latin typeface="Times New Roman" panose="02020603050405020304" pitchFamily="18" charset="0"/>
                          <a:cs typeface="Times New Roman" panose="02020603050405020304" pitchFamily="18" charset="0"/>
                        </a:rPr>
                        <a:t>ɛ̀</a:t>
                      </a:r>
                      <a:r>
                        <a:rPr lang="fr-CA" sz="1800" i="1" dirty="0">
                          <a:effectLst/>
                          <a:latin typeface="Times New Roman" panose="02020603050405020304" pitchFamily="18" charset="0"/>
                          <a:cs typeface="Times New Roman" panose="02020603050405020304" pitchFamily="18" charset="0"/>
                        </a:rPr>
                        <a:t>n</a:t>
                      </a:r>
                      <a:r>
                        <a:rPr lang="ru-RU" sz="1800" i="1" dirty="0">
                          <a:effectLst/>
                          <a:latin typeface="Times New Roman" panose="02020603050405020304" pitchFamily="18" charset="0"/>
                          <a:cs typeface="Times New Roman" panose="02020603050405020304" pitchFamily="18" charset="0"/>
                        </a:rPr>
                        <a:t>ɛ̀ </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b="1" i="1" dirty="0" err="1">
                          <a:effectLst/>
                          <a:latin typeface="Times New Roman" panose="02020603050405020304" pitchFamily="18" charset="0"/>
                          <a:cs typeface="Times New Roman" panose="02020603050405020304" pitchFamily="18" charset="0"/>
                        </a:rPr>
                        <a:t>cɛ</a:t>
                      </a:r>
                      <a:r>
                        <a:rPr lang="ru-RU" sz="1800" b="1" i="1" dirty="0">
                          <a:effectLst/>
                          <a:latin typeface="Times New Roman" panose="02020603050405020304" pitchFamily="18" charset="0"/>
                          <a:cs typeface="Times New Roman" panose="02020603050405020304" pitchFamily="18" charset="0"/>
                        </a:rPr>
                        <a:t>̀</a:t>
                      </a:r>
                      <a:r>
                        <a:rPr lang="fr-CA" sz="1800" b="1" i="1" dirty="0">
                          <a:effectLst/>
                          <a:latin typeface="Times New Roman" panose="02020603050405020304" pitchFamily="18" charset="0"/>
                          <a:cs typeface="Times New Roman" panose="02020603050405020304" pitchFamily="18" charset="0"/>
                        </a:rPr>
                        <a:t>l</a:t>
                      </a:r>
                      <a:r>
                        <a:rPr lang="ru-RU" sz="1800" b="1" i="1" dirty="0">
                          <a:effectLst/>
                          <a:latin typeface="Times New Roman" panose="02020603050405020304" pitchFamily="18" charset="0"/>
                          <a:cs typeface="Times New Roman" panose="02020603050405020304" pitchFamily="18" charset="0"/>
                        </a:rPr>
                        <a:t>ɛ́</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5120606"/>
                  </a:ext>
                </a:extLst>
              </a:tr>
              <a:tr h="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field</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DEF</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a:effectLst/>
                          <a:latin typeface="Times New Roman" panose="02020603050405020304" pitchFamily="18" charset="0"/>
                          <a:cs typeface="Times New Roman" panose="02020603050405020304" pitchFamily="18" charset="0"/>
                        </a:rPr>
                        <a:t>COP.EX</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water</a:t>
                      </a:r>
                      <a:r>
                        <a:rPr lang="ru-RU" sz="1800">
                          <a:effectLst/>
                          <a:latin typeface="Times New Roman" panose="02020603050405020304" pitchFamily="18" charset="0"/>
                          <a:cs typeface="Times New Roman" panose="02020603050405020304" pitchFamily="18" charset="0"/>
                        </a:rPr>
                        <a:t>.</a:t>
                      </a:r>
                      <a:r>
                        <a:rPr lang="fr-CA" sz="1800">
                          <a:effectLst/>
                          <a:latin typeface="Times New Roman" panose="02020603050405020304" pitchFamily="18" charset="0"/>
                          <a:cs typeface="Times New Roman" panose="02020603050405020304" pitchFamily="18" charset="0"/>
                        </a:rPr>
                        <a:t>flow</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b="1" dirty="0" err="1">
                          <a:effectLst/>
                          <a:latin typeface="Times New Roman" panose="02020603050405020304" pitchFamily="18" charset="0"/>
                          <a:cs typeface="Times New Roman" panose="02020603050405020304" pitchFamily="18" charset="0"/>
                        </a:rPr>
                        <a:t>behind</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7035727"/>
                  </a:ext>
                </a:extLst>
              </a:tr>
            </a:tbl>
          </a:graphicData>
        </a:graphic>
      </p:graphicFrame>
      <p:graphicFrame>
        <p:nvGraphicFramePr>
          <p:cNvPr id="7" name="Table 6">
            <a:extLst>
              <a:ext uri="{FF2B5EF4-FFF2-40B4-BE49-F238E27FC236}">
                <a16:creationId xmlns:a16="http://schemas.microsoft.com/office/drawing/2014/main" id="{20026529-C634-A51E-4FF1-2108E77A5EC6}"/>
              </a:ext>
            </a:extLst>
          </p:cNvPr>
          <p:cNvGraphicFramePr>
            <a:graphicFrameLocks noGrp="1"/>
          </p:cNvGraphicFramePr>
          <p:nvPr>
            <p:extLst>
              <p:ext uri="{D42A27DB-BD31-4B8C-83A1-F6EECF244321}">
                <p14:modId xmlns:p14="http://schemas.microsoft.com/office/powerpoint/2010/main" val="3614096831"/>
              </p:ext>
            </p:extLst>
          </p:nvPr>
        </p:nvGraphicFramePr>
        <p:xfrm>
          <a:off x="877570" y="3939819"/>
          <a:ext cx="5655431" cy="548640"/>
        </p:xfrm>
        <a:graphic>
          <a:graphicData uri="http://schemas.openxmlformats.org/drawingml/2006/table">
            <a:tbl>
              <a:tblPr>
                <a:tableStyleId>{5940675A-B579-460E-94D1-54222C63F5DA}</a:tableStyleId>
              </a:tblPr>
              <a:tblGrid>
                <a:gridCol w="560003">
                  <a:extLst>
                    <a:ext uri="{9D8B030D-6E8A-4147-A177-3AD203B41FA5}">
                      <a16:colId xmlns:a16="http://schemas.microsoft.com/office/drawing/2014/main" val="1468185440"/>
                    </a:ext>
                  </a:extLst>
                </a:gridCol>
                <a:gridCol w="560003">
                  <a:extLst>
                    <a:ext uri="{9D8B030D-6E8A-4147-A177-3AD203B41FA5}">
                      <a16:colId xmlns:a16="http://schemas.microsoft.com/office/drawing/2014/main" val="1326397193"/>
                    </a:ext>
                  </a:extLst>
                </a:gridCol>
                <a:gridCol w="954944">
                  <a:extLst>
                    <a:ext uri="{9D8B030D-6E8A-4147-A177-3AD203B41FA5}">
                      <a16:colId xmlns:a16="http://schemas.microsoft.com/office/drawing/2014/main" val="3301730995"/>
                    </a:ext>
                  </a:extLst>
                </a:gridCol>
                <a:gridCol w="1288974">
                  <a:extLst>
                    <a:ext uri="{9D8B030D-6E8A-4147-A177-3AD203B41FA5}">
                      <a16:colId xmlns:a16="http://schemas.microsoft.com/office/drawing/2014/main" val="3650050372"/>
                    </a:ext>
                  </a:extLst>
                </a:gridCol>
                <a:gridCol w="627961">
                  <a:extLst>
                    <a:ext uri="{9D8B030D-6E8A-4147-A177-3AD203B41FA5}">
                      <a16:colId xmlns:a16="http://schemas.microsoft.com/office/drawing/2014/main" val="4100305710"/>
                    </a:ext>
                  </a:extLst>
                </a:gridCol>
                <a:gridCol w="943723">
                  <a:extLst>
                    <a:ext uri="{9D8B030D-6E8A-4147-A177-3AD203B41FA5}">
                      <a16:colId xmlns:a16="http://schemas.microsoft.com/office/drawing/2014/main" val="1246442808"/>
                    </a:ext>
                  </a:extLst>
                </a:gridCol>
                <a:gridCol w="719823">
                  <a:extLst>
                    <a:ext uri="{9D8B030D-6E8A-4147-A177-3AD203B41FA5}">
                      <a16:colId xmlns:a16="http://schemas.microsoft.com/office/drawing/2014/main" val="2687932645"/>
                    </a:ext>
                  </a:extLst>
                </a:gridCol>
              </a:tblGrid>
              <a:tr h="0">
                <a:tc>
                  <a:txBody>
                    <a:bodyPr/>
                    <a:lstStyle/>
                    <a:p>
                      <a:pPr>
                        <a:spcAft>
                          <a:spcPts val="800"/>
                        </a:spcAft>
                      </a:pP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en-DE"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dō</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be</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cɛ</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lɛ</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b="1" i="1" dirty="0" err="1">
                          <a:effectLst/>
                          <a:latin typeface="Times New Roman" panose="02020603050405020304" pitchFamily="18" charset="0"/>
                          <a:cs typeface="Times New Roman" panose="02020603050405020304" pitchFamily="18" charset="0"/>
                        </a:rPr>
                        <a:t>cɛ̀lɛ</a:t>
                      </a:r>
                      <a:r>
                        <a:rPr lang="fr-CA" sz="1800" b="1" i="1" dirty="0">
                          <a:effectLst/>
                          <a:latin typeface="Times New Roman" panose="02020603050405020304" pitchFamily="18" charset="0"/>
                          <a:cs typeface="Times New Roman" panose="02020603050405020304" pitchFamily="18" charset="0"/>
                        </a:rPr>
                        <a:t>́</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bì</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9697439"/>
                  </a:ext>
                </a:extLst>
              </a:tr>
              <a:tr h="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one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a:effectLst/>
                          <a:latin typeface="Times New Roman" panose="02020603050405020304" pitchFamily="18" charset="0"/>
                          <a:cs typeface="Times New Roman" panose="02020603050405020304" pitchFamily="18" charset="0"/>
                        </a:rPr>
                        <a:t>COP.EX</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a:effectLst/>
                          <a:latin typeface="Times New Roman" panose="02020603050405020304" pitchFamily="18" charset="0"/>
                          <a:cs typeface="Times New Roman" panose="02020603050405020304" pitchFamily="18" charset="0"/>
                        </a:rPr>
                        <a:t>house/</a:t>
                      </a:r>
                      <a:r>
                        <a:rPr lang="fr-CA" sz="1800" dirty="0" err="1">
                          <a:effectLst/>
                          <a:latin typeface="Times New Roman" panose="02020603050405020304" pitchFamily="18" charset="0"/>
                          <a:cs typeface="Times New Roman" panose="02020603050405020304" pitchFamily="18" charset="0"/>
                        </a:rPr>
                        <a:t>wall</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DEF</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b="1" dirty="0" err="1">
                          <a:effectLst/>
                          <a:latin typeface="Times New Roman" panose="02020603050405020304" pitchFamily="18" charset="0"/>
                          <a:cs typeface="Times New Roman" panose="02020603050405020304" pitchFamily="18" charset="0"/>
                        </a:rPr>
                        <a:t>behind</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err="1">
                          <a:effectLst/>
                          <a:latin typeface="Times New Roman" panose="02020603050405020304" pitchFamily="18" charset="0"/>
                          <a:cs typeface="Times New Roman" panose="02020603050405020304" pitchFamily="18" charset="0"/>
                        </a:rPr>
                        <a:t>there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4272188"/>
                  </a:ext>
                </a:extLst>
              </a:tr>
            </a:tbl>
          </a:graphicData>
        </a:graphic>
      </p:graphicFrame>
      <p:sp>
        <p:nvSpPr>
          <p:cNvPr id="9" name="TextBox 8">
            <a:extLst>
              <a:ext uri="{FF2B5EF4-FFF2-40B4-BE49-F238E27FC236}">
                <a16:creationId xmlns:a16="http://schemas.microsoft.com/office/drawing/2014/main" id="{AE3BC9C4-3067-C34C-39A7-82044FCE5748}"/>
              </a:ext>
            </a:extLst>
          </p:cNvPr>
          <p:cNvSpPr txBox="1"/>
          <p:nvPr/>
        </p:nvSpPr>
        <p:spPr>
          <a:xfrm>
            <a:off x="838200" y="4582721"/>
            <a:ext cx="6096000" cy="369332"/>
          </a:xfrm>
          <a:prstGeom prst="rect">
            <a:avLst/>
          </a:prstGeom>
          <a:noFill/>
        </p:spPr>
        <p:txBody>
          <a:bodyPr wrap="square">
            <a:spAutoFit/>
          </a:bodyPr>
          <a:lstStyle/>
          <a:p>
            <a:pPr>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Times New Roman" panose="02020603050405020304" pitchFamily="18" charset="0"/>
                <a:ea typeface="Calibri" panose="020F0502020204030204" pitchFamily="34" charset="0"/>
                <a:cs typeface="Times New Roman" panose="02020603050405020304" pitchFamily="18" charset="0"/>
              </a:rPr>
              <a:t>There's someone behind the wall.’</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E0C0E0A-CFC3-9B17-DA61-4414741EC4C6}"/>
              </a:ext>
            </a:extLst>
          </p:cNvPr>
          <p:cNvSpPr txBox="1"/>
          <p:nvPr/>
        </p:nvSpPr>
        <p:spPr>
          <a:xfrm>
            <a:off x="890668" y="5689218"/>
            <a:ext cx="3414532" cy="646331"/>
          </a:xfrm>
          <a:prstGeom prst="rect">
            <a:avLst/>
          </a:prstGeom>
          <a:noFill/>
        </p:spPr>
        <p:txBody>
          <a:bodyPr wrap="square" rtlCol="0">
            <a:spAutoFit/>
          </a:bodyPr>
          <a:lstStyle/>
          <a:p>
            <a:r>
              <a:rPr lang="af-ZA" dirty="0">
                <a:latin typeface="Times New Roman" panose="02020603050405020304" pitchFamily="18" charset="0"/>
                <a:cs typeface="Times New Roman" panose="02020603050405020304" pitchFamily="18" charset="0"/>
              </a:rPr>
              <a:t>Etymology:</a:t>
            </a:r>
            <a:br>
              <a:rPr lang="af-ZA" i="1" dirty="0">
                <a:latin typeface="Times New Roman" panose="02020603050405020304" pitchFamily="18" charset="0"/>
                <a:cs typeface="Times New Roman" panose="02020603050405020304" pitchFamily="18" charset="0"/>
              </a:rPr>
            </a:br>
            <a:r>
              <a:rPr lang="fr-CA" sz="1800" i="1" dirty="0" err="1">
                <a:effectLst/>
                <a:latin typeface="Times New Roman" panose="02020603050405020304" pitchFamily="18" charset="0"/>
                <a:cs typeface="Times New Roman" panose="02020603050405020304" pitchFamily="18" charset="0"/>
              </a:rPr>
              <a:t>cɛ̀lɛ</a:t>
            </a:r>
            <a:r>
              <a:rPr lang="fr-CA" sz="1800" b="1" i="1" dirty="0">
                <a:effectLst/>
                <a:latin typeface="Times New Roman" panose="02020603050405020304" pitchFamily="18" charset="0"/>
                <a:cs typeface="Times New Roman" panose="02020603050405020304" pitchFamily="18" charset="0"/>
              </a:rPr>
              <a:t>́</a:t>
            </a:r>
            <a:r>
              <a:rPr lang="af-ZA" b="1" i="1" dirty="0">
                <a:latin typeface="Times New Roman" panose="02020603050405020304" pitchFamily="18" charset="0"/>
                <a:ea typeface="Calibri" panose="020F0502020204030204" pitchFamily="34" charset="0"/>
                <a:cs typeface="Times New Roman" panose="02020603050405020304" pitchFamily="18" charset="0"/>
              </a:rPr>
              <a:t> </a:t>
            </a:r>
            <a:r>
              <a:rPr lang="af-ZA" i="1" dirty="0">
                <a:latin typeface="Times New Roman" panose="02020603050405020304" pitchFamily="18" charset="0"/>
                <a:cs typeface="Times New Roman" panose="02020603050405020304" pitchFamily="18" charset="0"/>
              </a:rPr>
              <a:t>&lt; kpēlɛ́ </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af-ZA" dirty="0">
                <a:latin typeface="Times New Roman" panose="02020603050405020304" pitchFamily="18" charset="0"/>
                <a:cs typeface="Times New Roman" panose="02020603050405020304" pitchFamily="18" charset="0"/>
              </a:rPr>
              <a:t>back’</a:t>
            </a:r>
            <a:endParaRPr lang="en-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8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630C-6FD4-EDC6-4CB6-B15D74189066}"/>
              </a:ext>
            </a:extLst>
          </p:cNvPr>
          <p:cNvSpPr>
            <a:spLocks noGrp="1"/>
          </p:cNvSpPr>
          <p:nvPr>
            <p:ph type="title"/>
          </p:nvPr>
        </p:nvSpPr>
        <p:spPr/>
        <p:txBody>
          <a:bodyPr>
            <a:normAutofit/>
          </a:bodyPr>
          <a:lstStyle/>
          <a:p>
            <a:r>
              <a:rPr lang="af-ZA" dirty="0"/>
              <a:t>Localisation</a:t>
            </a:r>
            <a:r>
              <a:rPr lang="ru-RU" dirty="0"/>
              <a:t> 6</a:t>
            </a:r>
            <a:br>
              <a:rPr lang="ru-RU" dirty="0"/>
            </a:br>
            <a:r>
              <a:rPr lang="en-GB" sz="2000" dirty="0">
                <a:latin typeface="Times New Roman" panose="02020603050405020304" pitchFamily="18" charset="0"/>
                <a:ea typeface="Calibri" panose="020F0502020204030204" pitchFamily="34" charset="0"/>
                <a:cs typeface="Times New Roman" panose="02020603050405020304" pitchFamily="18" charset="0"/>
              </a:rPr>
              <a:t>An object is located on the side surface of another object.</a:t>
            </a:r>
            <a:endParaRPr lang="en-DE" sz="2000" dirty="0"/>
          </a:p>
        </p:txBody>
      </p:sp>
      <p:pic>
        <p:nvPicPr>
          <p:cNvPr id="21" name="Рисунок 5" descr="A diagram of a cube with numbers and a circle&#10;&#10;Description automatically generated with medium confidence">
            <a:extLst>
              <a:ext uri="{FF2B5EF4-FFF2-40B4-BE49-F238E27FC236}">
                <a16:creationId xmlns:a16="http://schemas.microsoft.com/office/drawing/2014/main" id="{63DBB7F6-A7C6-46E9-3D10-4EBF7BCA4538}"/>
              </a:ext>
            </a:extLst>
          </p:cNvPr>
          <p:cNvPicPr>
            <a:picLocks noGrp="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550975" y="1540127"/>
            <a:ext cx="5339300" cy="3777745"/>
          </a:xfrm>
          <a:prstGeom prst="rect">
            <a:avLst/>
          </a:prstGeom>
          <a:noFill/>
          <a:ln>
            <a:noFill/>
            <a:prstDash/>
          </a:ln>
        </p:spPr>
      </p:pic>
      <p:sp>
        <p:nvSpPr>
          <p:cNvPr id="4" name="Slide Number Placeholder 3">
            <a:extLst>
              <a:ext uri="{FF2B5EF4-FFF2-40B4-BE49-F238E27FC236}">
                <a16:creationId xmlns:a16="http://schemas.microsoft.com/office/drawing/2014/main" id="{E0F0CF43-5E25-AAD3-E7AD-DA2C2C496D60}"/>
              </a:ext>
            </a:extLst>
          </p:cNvPr>
          <p:cNvSpPr>
            <a:spLocks noGrp="1"/>
          </p:cNvSpPr>
          <p:nvPr>
            <p:ph type="sldNum" sz="quarter" idx="12"/>
          </p:nvPr>
        </p:nvSpPr>
        <p:spPr/>
        <p:txBody>
          <a:bodyPr/>
          <a:lstStyle/>
          <a:p>
            <a:fld id="{10CB4A6C-D9C5-4190-908F-EBA210F45D1A}" type="slidenum">
              <a:rPr lang="en-DE" smtClean="0"/>
              <a:t>15</a:t>
            </a:fld>
            <a:endParaRPr lang="en-DE"/>
          </a:p>
        </p:txBody>
      </p:sp>
      <p:graphicFrame>
        <p:nvGraphicFramePr>
          <p:cNvPr id="3" name="Table 2">
            <a:extLst>
              <a:ext uri="{FF2B5EF4-FFF2-40B4-BE49-F238E27FC236}">
                <a16:creationId xmlns:a16="http://schemas.microsoft.com/office/drawing/2014/main" id="{7BE88C3D-B3BB-B809-2335-AA5339B4A3CF}"/>
              </a:ext>
            </a:extLst>
          </p:cNvPr>
          <p:cNvGraphicFramePr>
            <a:graphicFrameLocks noGrp="1"/>
          </p:cNvGraphicFramePr>
          <p:nvPr>
            <p:extLst>
              <p:ext uri="{D42A27DB-BD31-4B8C-83A1-F6EECF244321}">
                <p14:modId xmlns:p14="http://schemas.microsoft.com/office/powerpoint/2010/main" val="3311721074"/>
              </p:ext>
            </p:extLst>
          </p:nvPr>
        </p:nvGraphicFramePr>
        <p:xfrm>
          <a:off x="429275" y="1961175"/>
          <a:ext cx="6374296" cy="731520"/>
        </p:xfrm>
        <a:graphic>
          <a:graphicData uri="http://schemas.openxmlformats.org/drawingml/2006/table">
            <a:tbl>
              <a:tblPr>
                <a:tableStyleId>{5940675A-B579-460E-94D1-54222C63F5DA}</a:tableStyleId>
              </a:tblPr>
              <a:tblGrid>
                <a:gridCol w="544950">
                  <a:extLst>
                    <a:ext uri="{9D8B030D-6E8A-4147-A177-3AD203B41FA5}">
                      <a16:colId xmlns:a16="http://schemas.microsoft.com/office/drawing/2014/main" val="1346110417"/>
                    </a:ext>
                  </a:extLst>
                </a:gridCol>
                <a:gridCol w="544950">
                  <a:extLst>
                    <a:ext uri="{9D8B030D-6E8A-4147-A177-3AD203B41FA5}">
                      <a16:colId xmlns:a16="http://schemas.microsoft.com/office/drawing/2014/main" val="3560381326"/>
                    </a:ext>
                  </a:extLst>
                </a:gridCol>
                <a:gridCol w="470222">
                  <a:extLst>
                    <a:ext uri="{9D8B030D-6E8A-4147-A177-3AD203B41FA5}">
                      <a16:colId xmlns:a16="http://schemas.microsoft.com/office/drawing/2014/main" val="3981735646"/>
                    </a:ext>
                  </a:extLst>
                </a:gridCol>
                <a:gridCol w="496990">
                  <a:extLst>
                    <a:ext uri="{9D8B030D-6E8A-4147-A177-3AD203B41FA5}">
                      <a16:colId xmlns:a16="http://schemas.microsoft.com/office/drawing/2014/main" val="3422422894"/>
                    </a:ext>
                  </a:extLst>
                </a:gridCol>
                <a:gridCol w="447451">
                  <a:extLst>
                    <a:ext uri="{9D8B030D-6E8A-4147-A177-3AD203B41FA5}">
                      <a16:colId xmlns:a16="http://schemas.microsoft.com/office/drawing/2014/main" val="3071376305"/>
                    </a:ext>
                  </a:extLst>
                </a:gridCol>
                <a:gridCol w="509269">
                  <a:extLst>
                    <a:ext uri="{9D8B030D-6E8A-4147-A177-3AD203B41FA5}">
                      <a16:colId xmlns:a16="http://schemas.microsoft.com/office/drawing/2014/main" val="4151974290"/>
                    </a:ext>
                  </a:extLst>
                </a:gridCol>
                <a:gridCol w="518595">
                  <a:extLst>
                    <a:ext uri="{9D8B030D-6E8A-4147-A177-3AD203B41FA5}">
                      <a16:colId xmlns:a16="http://schemas.microsoft.com/office/drawing/2014/main" val="313826675"/>
                    </a:ext>
                  </a:extLst>
                </a:gridCol>
                <a:gridCol w="451887">
                  <a:extLst>
                    <a:ext uri="{9D8B030D-6E8A-4147-A177-3AD203B41FA5}">
                      <a16:colId xmlns:a16="http://schemas.microsoft.com/office/drawing/2014/main" val="1221215382"/>
                    </a:ext>
                  </a:extLst>
                </a:gridCol>
                <a:gridCol w="403829">
                  <a:extLst>
                    <a:ext uri="{9D8B030D-6E8A-4147-A177-3AD203B41FA5}">
                      <a16:colId xmlns:a16="http://schemas.microsoft.com/office/drawing/2014/main" val="1938324990"/>
                    </a:ext>
                  </a:extLst>
                </a:gridCol>
                <a:gridCol w="652726">
                  <a:extLst>
                    <a:ext uri="{9D8B030D-6E8A-4147-A177-3AD203B41FA5}">
                      <a16:colId xmlns:a16="http://schemas.microsoft.com/office/drawing/2014/main" val="2282154588"/>
                    </a:ext>
                  </a:extLst>
                </a:gridCol>
                <a:gridCol w="489904">
                  <a:extLst>
                    <a:ext uri="{9D8B030D-6E8A-4147-A177-3AD203B41FA5}">
                      <a16:colId xmlns:a16="http://schemas.microsoft.com/office/drawing/2014/main" val="1520233097"/>
                    </a:ext>
                  </a:extLst>
                </a:gridCol>
                <a:gridCol w="843523">
                  <a:extLst>
                    <a:ext uri="{9D8B030D-6E8A-4147-A177-3AD203B41FA5}">
                      <a16:colId xmlns:a16="http://schemas.microsoft.com/office/drawing/2014/main" val="3561370862"/>
                    </a:ext>
                  </a:extLst>
                </a:gridCol>
              </a:tblGrid>
              <a:tr h="0">
                <a:tc>
                  <a:txBody>
                    <a:bodyPr/>
                    <a:lstStyle/>
                    <a:p>
                      <a:pPr>
                        <a:spcAft>
                          <a:spcPts val="800"/>
                        </a:spcAft>
                      </a:pPr>
                      <a:r>
                        <a:rPr lang="af-ZA" sz="1600" i="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n-DE" sz="16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i="1" dirty="0">
                          <a:effectLst/>
                          <a:latin typeface="Times New Roman" panose="02020603050405020304" pitchFamily="18" charset="0"/>
                          <a:cs typeface="Times New Roman" panose="02020603050405020304" pitchFamily="18" charset="0"/>
                        </a:rPr>
                        <a:t>G</a:t>
                      </a:r>
                      <a:r>
                        <a:rPr lang="ru-RU" sz="1600" i="1" dirty="0">
                          <a:effectLst/>
                          <a:latin typeface="Times New Roman" panose="02020603050405020304" pitchFamily="18" charset="0"/>
                          <a:cs typeface="Times New Roman" panose="02020603050405020304" pitchFamily="18" charset="0"/>
                        </a:rPr>
                        <a:t>ɔ</a:t>
                      </a:r>
                      <a:r>
                        <a:rPr lang="af-ZA" sz="1600" i="1" dirty="0">
                          <a:effectLst/>
                          <a:latin typeface="Times New Roman" panose="02020603050405020304" pitchFamily="18" charset="0"/>
                          <a:cs typeface="Times New Roman" panose="02020603050405020304" pitchFamily="18" charset="0"/>
                        </a:rPr>
                        <a:t>̄</a:t>
                      </a:r>
                      <a:r>
                        <a:rPr lang="ru-RU" sz="1600" i="1" dirty="0">
                          <a:effectLst/>
                          <a:latin typeface="Times New Roman" panose="02020603050405020304" pitchFamily="18" charset="0"/>
                          <a:cs typeface="Times New Roman" panose="02020603050405020304" pitchFamily="18" charset="0"/>
                        </a:rPr>
                        <a:t>ŋ</a:t>
                      </a:r>
                      <a:r>
                        <a:rPr lang="af-ZA" sz="1600" i="1" dirty="0">
                          <a:effectLst/>
                          <a:latin typeface="Times New Roman" panose="02020603050405020304" pitchFamily="18" charset="0"/>
                          <a:cs typeface="Times New Roman" panose="02020603050405020304" pitchFamily="18" charset="0"/>
                        </a:rPr>
                        <a:t>̄</a:t>
                      </a:r>
                      <a:endParaRPr lang="en-DE"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i="1" dirty="0">
                          <a:effectLst/>
                          <a:latin typeface="Times New Roman" panose="02020603050405020304" pitchFamily="18" charset="0"/>
                          <a:cs typeface="Times New Roman" panose="02020603050405020304" pitchFamily="18" charset="0"/>
                        </a:rPr>
                        <a:t>n</a:t>
                      </a:r>
                      <a:r>
                        <a:rPr lang="ru-RU" sz="1600" i="1" dirty="0">
                          <a:effectLst/>
                          <a:latin typeface="Times New Roman" panose="02020603050405020304" pitchFamily="18" charset="0"/>
                          <a:cs typeface="Times New Roman" panose="02020603050405020304" pitchFamily="18" charset="0"/>
                        </a:rPr>
                        <a:t>ɛ</a:t>
                      </a:r>
                      <a:r>
                        <a:rPr lang="af-ZA" sz="1600" i="1" dirty="0">
                          <a:effectLst/>
                          <a:latin typeface="Times New Roman" panose="02020603050405020304" pitchFamily="18" charset="0"/>
                          <a:cs typeface="Times New Roman" panose="02020603050405020304" pitchFamily="18" charset="0"/>
                        </a:rPr>
                        <a:t>̀</a:t>
                      </a:r>
                      <a:endParaRPr lang="en-DE"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i="1" dirty="0" err="1">
                          <a:effectLst/>
                          <a:latin typeface="Times New Roman" panose="02020603050405020304" pitchFamily="18" charset="0"/>
                          <a:cs typeface="Times New Roman" panose="02020603050405020304" pitchFamily="18" charset="0"/>
                        </a:rPr>
                        <a:t>kāla</a:t>
                      </a:r>
                      <a:r>
                        <a:rPr lang="fr-CA" sz="1600" i="1" dirty="0">
                          <a:effectLst/>
                          <a:latin typeface="Times New Roman" panose="02020603050405020304" pitchFamily="18" charset="0"/>
                          <a:cs typeface="Times New Roman" panose="02020603050405020304" pitchFamily="18" charset="0"/>
                        </a:rPr>
                        <a:t>̄</a:t>
                      </a:r>
                      <a:endParaRPr lang="en-DE"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i="1" dirty="0">
                          <a:effectLst/>
                          <a:latin typeface="Times New Roman" panose="02020603050405020304" pitchFamily="18" charset="0"/>
                          <a:cs typeface="Times New Roman" panose="02020603050405020304" pitchFamily="18" charset="0"/>
                        </a:rPr>
                        <a:t>c</a:t>
                      </a:r>
                      <a:r>
                        <a:rPr lang="ru-RU" sz="1600" i="1" dirty="0">
                          <a:effectLst/>
                          <a:latin typeface="Times New Roman" panose="02020603050405020304" pitchFamily="18" charset="0"/>
                          <a:cs typeface="Times New Roman" panose="02020603050405020304" pitchFamily="18" charset="0"/>
                        </a:rPr>
                        <a:t>ɛ</a:t>
                      </a:r>
                      <a:r>
                        <a:rPr lang="af-ZA" sz="1600" i="1" dirty="0">
                          <a:effectLst/>
                          <a:latin typeface="Times New Roman" panose="02020603050405020304" pitchFamily="18" charset="0"/>
                          <a:cs typeface="Times New Roman" panose="02020603050405020304" pitchFamily="18" charset="0"/>
                        </a:rPr>
                        <a:t>̀</a:t>
                      </a:r>
                      <a:endParaRPr lang="en-DE"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i="1" dirty="0" err="1">
                          <a:effectLst/>
                          <a:latin typeface="Times New Roman" panose="02020603050405020304" pitchFamily="18" charset="0"/>
                          <a:cs typeface="Times New Roman" panose="02020603050405020304" pitchFamily="18" charset="0"/>
                        </a:rPr>
                        <a:t>lɛ</a:t>
                      </a:r>
                      <a:r>
                        <a:rPr lang="fr-CA" sz="1600" i="1" dirty="0">
                          <a:effectLst/>
                          <a:latin typeface="Times New Roman" panose="02020603050405020304" pitchFamily="18" charset="0"/>
                          <a:cs typeface="Times New Roman" panose="02020603050405020304" pitchFamily="18" charset="0"/>
                        </a:rPr>
                        <a:t>̀</a:t>
                      </a:r>
                      <a:endParaRPr lang="en-DE"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b="1" i="1" dirty="0" err="1">
                          <a:effectLst/>
                          <a:latin typeface="Times New Roman" panose="02020603050405020304" pitchFamily="18" charset="0"/>
                          <a:cs typeface="Times New Roman" panose="02020603050405020304" pitchFamily="18" charset="0"/>
                        </a:rPr>
                        <a:t>zi</a:t>
                      </a:r>
                      <a:r>
                        <a:rPr lang="fr-CA" sz="1600" b="1" i="1" dirty="0">
                          <a:effectLst/>
                          <a:latin typeface="Times New Roman" panose="02020603050405020304" pitchFamily="18" charset="0"/>
                          <a:cs typeface="Times New Roman" panose="02020603050405020304" pitchFamily="18" charset="0"/>
                        </a:rPr>
                        <a:t>̀</a:t>
                      </a:r>
                      <a:endParaRPr lang="en-DE"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i="1" dirty="0">
                          <a:effectLst/>
                          <a:latin typeface="Times New Roman" panose="02020603050405020304" pitchFamily="18" charset="0"/>
                          <a:cs typeface="Times New Roman" panose="02020603050405020304" pitchFamily="18" charset="0"/>
                        </a:rPr>
                        <a:t>è</a:t>
                      </a:r>
                      <a:endParaRPr lang="en-DE"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i="1" dirty="0" err="1">
                          <a:effectLst/>
                          <a:latin typeface="Times New Roman" panose="02020603050405020304" pitchFamily="18" charset="0"/>
                          <a:cs typeface="Times New Roman" panose="02020603050405020304" pitchFamily="18" charset="0"/>
                        </a:rPr>
                        <a:t>be</a:t>
                      </a:r>
                      <a:r>
                        <a:rPr lang="fr-CA" sz="1600" i="1" dirty="0">
                          <a:effectLst/>
                          <a:latin typeface="Times New Roman" panose="02020603050405020304" pitchFamily="18" charset="0"/>
                          <a:cs typeface="Times New Roman" panose="02020603050405020304" pitchFamily="18" charset="0"/>
                        </a:rPr>
                        <a:t>́</a:t>
                      </a:r>
                      <a:endParaRPr lang="en-DE"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i="1" dirty="0">
                          <a:effectLst/>
                          <a:latin typeface="Times New Roman" panose="02020603050405020304" pitchFamily="18" charset="0"/>
                          <a:cs typeface="Times New Roman" panose="02020603050405020304" pitchFamily="18" charset="0"/>
                        </a:rPr>
                        <a:t>lī</a:t>
                      </a:r>
                      <a:r>
                        <a:rPr lang="ru-RU" sz="1600" i="1" dirty="0">
                          <a:effectLst/>
                          <a:latin typeface="Times New Roman" panose="02020603050405020304" pitchFamily="18" charset="0"/>
                          <a:cs typeface="Times New Roman" panose="02020603050405020304" pitchFamily="18" charset="0"/>
                        </a:rPr>
                        <a:t>ŋ</a:t>
                      </a:r>
                      <a:r>
                        <a:rPr lang="af-ZA" sz="1600" i="1" dirty="0">
                          <a:effectLst/>
                          <a:latin typeface="Times New Roman" panose="02020603050405020304" pitchFamily="18" charset="0"/>
                          <a:cs typeface="Times New Roman" panose="02020603050405020304" pitchFamily="18" charset="0"/>
                        </a:rPr>
                        <a:t>̄</a:t>
                      </a:r>
                      <a:endParaRPr lang="en-DE"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i="1" dirty="0">
                          <a:effectLst/>
                          <a:latin typeface="Times New Roman" panose="02020603050405020304" pitchFamily="18" charset="0"/>
                          <a:cs typeface="Times New Roman" panose="02020603050405020304" pitchFamily="18" charset="0"/>
                        </a:rPr>
                        <a:t>n</a:t>
                      </a:r>
                      <a:r>
                        <a:rPr lang="ru-RU" sz="1600" i="1" dirty="0">
                          <a:effectLst/>
                          <a:latin typeface="Times New Roman" panose="02020603050405020304" pitchFamily="18" charset="0"/>
                          <a:cs typeface="Times New Roman" panose="02020603050405020304" pitchFamily="18" charset="0"/>
                        </a:rPr>
                        <a:t>ɛ</a:t>
                      </a:r>
                      <a:r>
                        <a:rPr lang="af-ZA" sz="1600" i="1" dirty="0">
                          <a:effectLst/>
                          <a:latin typeface="Times New Roman" panose="02020603050405020304" pitchFamily="18" charset="0"/>
                          <a:cs typeface="Times New Roman" panose="02020603050405020304" pitchFamily="18" charset="0"/>
                        </a:rPr>
                        <a:t>̀</a:t>
                      </a:r>
                      <a:endParaRPr lang="en-DE"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i="1" dirty="0" err="1">
                          <a:effectLst/>
                          <a:latin typeface="Times New Roman" panose="02020603050405020304" pitchFamily="18" charset="0"/>
                          <a:cs typeface="Times New Roman" panose="02020603050405020304" pitchFamily="18" charset="0"/>
                        </a:rPr>
                        <a:t>gb</a:t>
                      </a:r>
                      <a:r>
                        <a:rPr lang="ru-RU" sz="1600" i="1" dirty="0">
                          <a:effectLst/>
                          <a:latin typeface="Times New Roman" panose="02020603050405020304" pitchFamily="18" charset="0"/>
                          <a:cs typeface="Times New Roman" panose="02020603050405020304" pitchFamily="18" charset="0"/>
                        </a:rPr>
                        <a:t>ɛ</a:t>
                      </a:r>
                      <a:r>
                        <a:rPr lang="af-ZA" sz="1600" i="1" dirty="0">
                          <a:effectLst/>
                          <a:latin typeface="Times New Roman" panose="02020603050405020304" pitchFamily="18" charset="0"/>
                          <a:cs typeface="Times New Roman" panose="02020603050405020304" pitchFamily="18" charset="0"/>
                        </a:rPr>
                        <a:t>̄</a:t>
                      </a:r>
                      <a:r>
                        <a:rPr lang="ru-RU" sz="1600" i="1" dirty="0">
                          <a:effectLst/>
                          <a:latin typeface="Times New Roman" panose="02020603050405020304" pitchFamily="18" charset="0"/>
                          <a:cs typeface="Times New Roman" panose="02020603050405020304" pitchFamily="18" charset="0"/>
                        </a:rPr>
                        <a:t>-la</a:t>
                      </a:r>
                      <a:r>
                        <a:rPr lang="af-ZA" sz="1600" i="1" dirty="0">
                          <a:effectLst/>
                          <a:latin typeface="Times New Roman" panose="02020603050405020304" pitchFamily="18" charset="0"/>
                          <a:cs typeface="Times New Roman" panose="02020603050405020304" pitchFamily="18" charset="0"/>
                        </a:rPr>
                        <a:t>̄</a:t>
                      </a:r>
                      <a:endParaRPr lang="en-DE"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856695"/>
                  </a:ext>
                </a:extLst>
              </a:tr>
              <a:tr h="0">
                <a:tc>
                  <a:txBody>
                    <a:bodyPr/>
                    <a:lstStyle/>
                    <a:p>
                      <a:pPr>
                        <a:spcAft>
                          <a:spcPts val="800"/>
                        </a:spcAft>
                      </a:pPr>
                      <a:endParaRPr lang="en-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dirty="0">
                          <a:effectLst/>
                          <a:latin typeface="Times New Roman" panose="02020603050405020304" pitchFamily="18" charset="0"/>
                          <a:cs typeface="Times New Roman" panose="02020603050405020304" pitchFamily="18" charset="0"/>
                        </a:rPr>
                        <a:t>man</a:t>
                      </a:r>
                      <a:endParaRPr lang="en-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a:effectLst/>
                          <a:latin typeface="Times New Roman" panose="02020603050405020304" pitchFamily="18" charset="0"/>
                          <a:cs typeface="Times New Roman" panose="02020603050405020304" pitchFamily="18" charset="0"/>
                        </a:rPr>
                        <a:t>FOC</a:t>
                      </a:r>
                      <a:endParaRPr lang="en-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a:effectLst/>
                          <a:latin typeface="Times New Roman" panose="02020603050405020304" pitchFamily="18" charset="0"/>
                          <a:cs typeface="Times New Roman" panose="02020603050405020304" pitchFamily="18" charset="0"/>
                        </a:rPr>
                        <a:t>sit</a:t>
                      </a:r>
                      <a:endParaRPr lang="en-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dirty="0">
                          <a:effectLst/>
                          <a:latin typeface="Times New Roman" panose="02020603050405020304" pitchFamily="18" charset="0"/>
                          <a:cs typeface="Times New Roman" panose="02020603050405020304" pitchFamily="18" charset="0"/>
                        </a:rPr>
                        <a:t>house</a:t>
                      </a:r>
                      <a:endParaRPr lang="en-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dirty="0">
                          <a:effectLst/>
                          <a:latin typeface="Times New Roman" panose="02020603050405020304" pitchFamily="18" charset="0"/>
                          <a:cs typeface="Times New Roman" panose="02020603050405020304" pitchFamily="18" charset="0"/>
                        </a:rPr>
                        <a:t>DEF</a:t>
                      </a:r>
                      <a:endParaRPr lang="en-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b="1" dirty="0" err="1">
                          <a:effectLst/>
                          <a:latin typeface="Times New Roman" panose="02020603050405020304" pitchFamily="18" charset="0"/>
                          <a:cs typeface="Times New Roman" panose="02020603050405020304" pitchFamily="18" charset="0"/>
                        </a:rPr>
                        <a:t>side</a:t>
                      </a:r>
                      <a:endParaRPr lang="en-DE"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a:effectLst/>
                          <a:latin typeface="Times New Roman" panose="02020603050405020304" pitchFamily="18" charset="0"/>
                          <a:cs typeface="Times New Roman" panose="02020603050405020304" pitchFamily="18" charset="0"/>
                        </a:rPr>
                        <a:t>3SG</a:t>
                      </a:r>
                      <a:endParaRPr lang="en-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a:effectLst/>
                          <a:latin typeface="Times New Roman" panose="02020603050405020304" pitchFamily="18" charset="0"/>
                          <a:cs typeface="Times New Roman" panose="02020603050405020304" pitchFamily="18" charset="0"/>
                        </a:rPr>
                        <a:t>aux</a:t>
                      </a:r>
                      <a:endParaRPr lang="en-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a:effectLst/>
                          <a:latin typeface="Times New Roman" panose="02020603050405020304" pitchFamily="18" charset="0"/>
                          <a:cs typeface="Times New Roman" panose="02020603050405020304" pitchFamily="18" charset="0"/>
                        </a:rPr>
                        <a:t>woman</a:t>
                      </a:r>
                      <a:endParaRPr lang="en-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a:effectLst/>
                          <a:latin typeface="Times New Roman" panose="02020603050405020304" pitchFamily="18" charset="0"/>
                          <a:cs typeface="Times New Roman" panose="02020603050405020304" pitchFamily="18" charset="0"/>
                        </a:rPr>
                        <a:t>DEF</a:t>
                      </a:r>
                      <a:endParaRPr lang="en-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600" dirty="0" err="1">
                          <a:effectLst/>
                          <a:latin typeface="Times New Roman" panose="02020603050405020304" pitchFamily="18" charset="0"/>
                          <a:cs typeface="Times New Roman" panose="02020603050405020304" pitchFamily="18" charset="0"/>
                        </a:rPr>
                        <a:t>wait</a:t>
                      </a:r>
                      <a:r>
                        <a:rPr lang="fr-CA" sz="1600" dirty="0">
                          <a:effectLst/>
                          <a:latin typeface="Times New Roman" panose="02020603050405020304" pitchFamily="18" charset="0"/>
                          <a:cs typeface="Times New Roman" panose="02020603050405020304" pitchFamily="18" charset="0"/>
                        </a:rPr>
                        <a:t>-PRG</a:t>
                      </a:r>
                      <a:endParaRPr lang="en-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4575256"/>
                  </a:ext>
                </a:extLst>
              </a:tr>
            </a:tbl>
          </a:graphicData>
        </a:graphic>
      </p:graphicFrame>
      <p:sp>
        <p:nvSpPr>
          <p:cNvPr id="10" name="TextBox 9">
            <a:extLst>
              <a:ext uri="{FF2B5EF4-FFF2-40B4-BE49-F238E27FC236}">
                <a16:creationId xmlns:a16="http://schemas.microsoft.com/office/drawing/2014/main" id="{CA080FC4-5ADA-2195-FF24-5D2DDF348BC1}"/>
              </a:ext>
            </a:extLst>
          </p:cNvPr>
          <p:cNvSpPr txBox="1"/>
          <p:nvPr/>
        </p:nvSpPr>
        <p:spPr>
          <a:xfrm>
            <a:off x="301725" y="2818610"/>
            <a:ext cx="6096000" cy="369332"/>
          </a:xfrm>
          <a:prstGeom prst="rect">
            <a:avLst/>
          </a:prstGeom>
          <a:noFill/>
        </p:spPr>
        <p:txBody>
          <a:bodyPr wrap="square">
            <a:spAutoFit/>
          </a:bodyPr>
          <a:lstStyle/>
          <a:p>
            <a:pPr>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Times New Roman" panose="02020603050405020304" pitchFamily="18" charset="0"/>
                <a:ea typeface="Calibri" panose="020F0502020204030204" pitchFamily="34" charset="0"/>
                <a:cs typeface="Times New Roman" panose="02020603050405020304" pitchFamily="18" charset="0"/>
              </a:rPr>
              <a:t>A boy is sitting outside the house waiting for a woman.’</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4ACF8B31-804B-5331-4EB3-B26096AE3B00}"/>
              </a:ext>
            </a:extLst>
          </p:cNvPr>
          <p:cNvGraphicFramePr>
            <a:graphicFrameLocks noGrp="1"/>
          </p:cNvGraphicFramePr>
          <p:nvPr>
            <p:extLst>
              <p:ext uri="{D42A27DB-BD31-4B8C-83A1-F6EECF244321}">
                <p14:modId xmlns:p14="http://schemas.microsoft.com/office/powerpoint/2010/main" val="1744090357"/>
              </p:ext>
            </p:extLst>
          </p:nvPr>
        </p:nvGraphicFramePr>
        <p:xfrm>
          <a:off x="429274" y="3617146"/>
          <a:ext cx="4301752" cy="548640"/>
        </p:xfrm>
        <a:graphic>
          <a:graphicData uri="http://schemas.openxmlformats.org/drawingml/2006/table">
            <a:tbl>
              <a:tblPr>
                <a:tableStyleId>{5940675A-B579-460E-94D1-54222C63F5DA}</a:tableStyleId>
              </a:tblPr>
              <a:tblGrid>
                <a:gridCol w="662926">
                  <a:extLst>
                    <a:ext uri="{9D8B030D-6E8A-4147-A177-3AD203B41FA5}">
                      <a16:colId xmlns:a16="http://schemas.microsoft.com/office/drawing/2014/main" val="918041661"/>
                    </a:ext>
                  </a:extLst>
                </a:gridCol>
                <a:gridCol w="1533340">
                  <a:extLst>
                    <a:ext uri="{9D8B030D-6E8A-4147-A177-3AD203B41FA5}">
                      <a16:colId xmlns:a16="http://schemas.microsoft.com/office/drawing/2014/main" val="2342329904"/>
                    </a:ext>
                  </a:extLst>
                </a:gridCol>
                <a:gridCol w="849222">
                  <a:extLst>
                    <a:ext uri="{9D8B030D-6E8A-4147-A177-3AD203B41FA5}">
                      <a16:colId xmlns:a16="http://schemas.microsoft.com/office/drawing/2014/main" val="1069787800"/>
                    </a:ext>
                  </a:extLst>
                </a:gridCol>
                <a:gridCol w="653999">
                  <a:extLst>
                    <a:ext uri="{9D8B030D-6E8A-4147-A177-3AD203B41FA5}">
                      <a16:colId xmlns:a16="http://schemas.microsoft.com/office/drawing/2014/main" val="3115660385"/>
                    </a:ext>
                  </a:extLst>
                </a:gridCol>
                <a:gridCol w="602265">
                  <a:extLst>
                    <a:ext uri="{9D8B030D-6E8A-4147-A177-3AD203B41FA5}">
                      <a16:colId xmlns:a16="http://schemas.microsoft.com/office/drawing/2014/main" val="122627796"/>
                    </a:ext>
                  </a:extLst>
                </a:gridCol>
              </a:tblGrid>
              <a:tr h="0">
                <a:tc>
                  <a:txBody>
                    <a:bodyPr/>
                    <a:lstStyle/>
                    <a:p>
                      <a:pPr>
                        <a:spcAft>
                          <a:spcPts val="800"/>
                        </a:spcAft>
                      </a:pP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13.</a:t>
                      </a:r>
                      <a:endParaRPr lang="en-DE"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mé</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gbàŋ̀</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nɛ̀</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i="1" dirty="0">
                          <a:effectLst/>
                          <a:latin typeface="Times New Roman" panose="02020603050405020304" pitchFamily="18" charset="0"/>
                          <a:cs typeface="Times New Roman" panose="02020603050405020304" pitchFamily="18" charset="0"/>
                        </a:rPr>
                        <a:t>zì</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326009"/>
                  </a:ext>
                </a:extLst>
              </a:tr>
              <a:tr h="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1SG&lt;aux</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village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DEF</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dirty="0">
                          <a:effectLst/>
                          <a:latin typeface="Times New Roman" panose="02020603050405020304" pitchFamily="18" charset="0"/>
                          <a:cs typeface="Times New Roman" panose="02020603050405020304" pitchFamily="18" charset="0"/>
                        </a:rPr>
                        <a:t>side</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818670"/>
                  </a:ext>
                </a:extLst>
              </a:tr>
            </a:tbl>
          </a:graphicData>
        </a:graphic>
      </p:graphicFrame>
      <p:sp>
        <p:nvSpPr>
          <p:cNvPr id="13" name="TextBox 12">
            <a:extLst>
              <a:ext uri="{FF2B5EF4-FFF2-40B4-BE49-F238E27FC236}">
                <a16:creationId xmlns:a16="http://schemas.microsoft.com/office/drawing/2014/main" id="{84429B5A-493F-4DFB-F469-E98AD5613571}"/>
              </a:ext>
            </a:extLst>
          </p:cNvPr>
          <p:cNvSpPr txBox="1"/>
          <p:nvPr/>
        </p:nvSpPr>
        <p:spPr>
          <a:xfrm>
            <a:off x="378350" y="4364526"/>
            <a:ext cx="6096000" cy="369332"/>
          </a:xfrm>
          <a:prstGeom prst="rect">
            <a:avLst/>
          </a:prstGeom>
          <a:noFill/>
        </p:spPr>
        <p:txBody>
          <a:bodyPr wrap="square">
            <a:spAutoFit/>
          </a:bodyPr>
          <a:lstStyle/>
          <a:p>
            <a:pPr>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Times New Roman" panose="02020603050405020304" pitchFamily="18" charset="0"/>
                <a:ea typeface="Calibri" panose="020F0502020204030204" pitchFamily="34" charset="0"/>
                <a:cs typeface="Times New Roman" panose="02020603050405020304" pitchFamily="18" charset="0"/>
              </a:rPr>
              <a:t>I'm on the edge of the village.’</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6067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630C-6FD4-EDC6-4CB6-B15D74189066}"/>
              </a:ext>
            </a:extLst>
          </p:cNvPr>
          <p:cNvSpPr>
            <a:spLocks noGrp="1"/>
          </p:cNvSpPr>
          <p:nvPr>
            <p:ph type="title"/>
          </p:nvPr>
        </p:nvSpPr>
        <p:spPr/>
        <p:txBody>
          <a:bodyPr>
            <a:normAutofit/>
          </a:bodyPr>
          <a:lstStyle/>
          <a:p>
            <a:r>
              <a:rPr lang="af-ZA" dirty="0"/>
              <a:t>Localisation</a:t>
            </a:r>
            <a:r>
              <a:rPr lang="ru-RU" dirty="0"/>
              <a:t> 7</a:t>
            </a:r>
            <a:br>
              <a:rPr lang="ru-RU" dirty="0"/>
            </a:br>
            <a:r>
              <a:rPr lang="en-GB" sz="1800" dirty="0">
                <a:latin typeface="Times New Roman" panose="02020603050405020304" pitchFamily="18" charset="0"/>
                <a:ea typeface="Calibri" panose="020F0502020204030204" pitchFamily="34" charset="0"/>
                <a:cs typeface="Times New Roman" panose="02020603050405020304" pitchFamily="18" charset="0"/>
              </a:rPr>
              <a:t>An object is located next to another object, but does not touch it.</a:t>
            </a:r>
            <a:endParaRPr lang="en-DE" dirty="0"/>
          </a:p>
        </p:txBody>
      </p:sp>
      <p:sp>
        <p:nvSpPr>
          <p:cNvPr id="4" name="Slide Number Placeholder 3">
            <a:extLst>
              <a:ext uri="{FF2B5EF4-FFF2-40B4-BE49-F238E27FC236}">
                <a16:creationId xmlns:a16="http://schemas.microsoft.com/office/drawing/2014/main" id="{E0F0CF43-5E25-AAD3-E7AD-DA2C2C496D60}"/>
              </a:ext>
            </a:extLst>
          </p:cNvPr>
          <p:cNvSpPr>
            <a:spLocks noGrp="1"/>
          </p:cNvSpPr>
          <p:nvPr>
            <p:ph type="sldNum" sz="quarter" idx="12"/>
          </p:nvPr>
        </p:nvSpPr>
        <p:spPr/>
        <p:txBody>
          <a:bodyPr/>
          <a:lstStyle/>
          <a:p>
            <a:fld id="{10CB4A6C-D9C5-4190-908F-EBA210F45D1A}" type="slidenum">
              <a:rPr lang="en-DE" smtClean="0"/>
              <a:t>16</a:t>
            </a:fld>
            <a:endParaRPr lang="en-DE"/>
          </a:p>
        </p:txBody>
      </p:sp>
      <p:graphicFrame>
        <p:nvGraphicFramePr>
          <p:cNvPr id="16" name="Table 15">
            <a:extLst>
              <a:ext uri="{FF2B5EF4-FFF2-40B4-BE49-F238E27FC236}">
                <a16:creationId xmlns:a16="http://schemas.microsoft.com/office/drawing/2014/main" id="{09CA1228-426F-CE23-72CB-DE1E5EE3CCF2}"/>
              </a:ext>
            </a:extLst>
          </p:cNvPr>
          <p:cNvGraphicFramePr>
            <a:graphicFrameLocks noGrp="1"/>
          </p:cNvGraphicFramePr>
          <p:nvPr>
            <p:extLst>
              <p:ext uri="{D42A27DB-BD31-4B8C-83A1-F6EECF244321}">
                <p14:modId xmlns:p14="http://schemas.microsoft.com/office/powerpoint/2010/main" val="412448407"/>
              </p:ext>
            </p:extLst>
          </p:nvPr>
        </p:nvGraphicFramePr>
        <p:xfrm>
          <a:off x="621630" y="3031170"/>
          <a:ext cx="7343270" cy="822960"/>
        </p:xfrm>
        <a:graphic>
          <a:graphicData uri="http://schemas.openxmlformats.org/drawingml/2006/table">
            <a:tbl>
              <a:tblPr>
                <a:tableStyleId>{5940675A-B579-460E-94D1-54222C63F5DA}</a:tableStyleId>
              </a:tblPr>
              <a:tblGrid>
                <a:gridCol w="734327">
                  <a:extLst>
                    <a:ext uri="{9D8B030D-6E8A-4147-A177-3AD203B41FA5}">
                      <a16:colId xmlns:a16="http://schemas.microsoft.com/office/drawing/2014/main" val="1716837919"/>
                    </a:ext>
                  </a:extLst>
                </a:gridCol>
                <a:gridCol w="898293">
                  <a:extLst>
                    <a:ext uri="{9D8B030D-6E8A-4147-A177-3AD203B41FA5}">
                      <a16:colId xmlns:a16="http://schemas.microsoft.com/office/drawing/2014/main" val="2762037506"/>
                    </a:ext>
                  </a:extLst>
                </a:gridCol>
                <a:gridCol w="774700">
                  <a:extLst>
                    <a:ext uri="{9D8B030D-6E8A-4147-A177-3AD203B41FA5}">
                      <a16:colId xmlns:a16="http://schemas.microsoft.com/office/drawing/2014/main" val="3847326993"/>
                    </a:ext>
                  </a:extLst>
                </a:gridCol>
                <a:gridCol w="529988">
                  <a:extLst>
                    <a:ext uri="{9D8B030D-6E8A-4147-A177-3AD203B41FA5}">
                      <a16:colId xmlns:a16="http://schemas.microsoft.com/office/drawing/2014/main" val="2819279987"/>
                    </a:ext>
                  </a:extLst>
                </a:gridCol>
                <a:gridCol w="734327">
                  <a:extLst>
                    <a:ext uri="{9D8B030D-6E8A-4147-A177-3AD203B41FA5}">
                      <a16:colId xmlns:a16="http://schemas.microsoft.com/office/drawing/2014/main" val="840611913"/>
                    </a:ext>
                  </a:extLst>
                </a:gridCol>
                <a:gridCol w="734327">
                  <a:extLst>
                    <a:ext uri="{9D8B030D-6E8A-4147-A177-3AD203B41FA5}">
                      <a16:colId xmlns:a16="http://schemas.microsoft.com/office/drawing/2014/main" val="748781415"/>
                    </a:ext>
                  </a:extLst>
                </a:gridCol>
                <a:gridCol w="734327">
                  <a:extLst>
                    <a:ext uri="{9D8B030D-6E8A-4147-A177-3AD203B41FA5}">
                      <a16:colId xmlns:a16="http://schemas.microsoft.com/office/drawing/2014/main" val="799292219"/>
                    </a:ext>
                  </a:extLst>
                </a:gridCol>
                <a:gridCol w="734327">
                  <a:extLst>
                    <a:ext uri="{9D8B030D-6E8A-4147-A177-3AD203B41FA5}">
                      <a16:colId xmlns:a16="http://schemas.microsoft.com/office/drawing/2014/main" val="3263189683"/>
                    </a:ext>
                  </a:extLst>
                </a:gridCol>
                <a:gridCol w="734327">
                  <a:extLst>
                    <a:ext uri="{9D8B030D-6E8A-4147-A177-3AD203B41FA5}">
                      <a16:colId xmlns:a16="http://schemas.microsoft.com/office/drawing/2014/main" val="4135654857"/>
                    </a:ext>
                  </a:extLst>
                </a:gridCol>
                <a:gridCol w="734327">
                  <a:extLst>
                    <a:ext uri="{9D8B030D-6E8A-4147-A177-3AD203B41FA5}">
                      <a16:colId xmlns:a16="http://schemas.microsoft.com/office/drawing/2014/main" val="3075257104"/>
                    </a:ext>
                  </a:extLst>
                </a:gridCol>
              </a:tblGrid>
              <a:tr h="123510">
                <a:tc>
                  <a:txBody>
                    <a:bodyPr/>
                    <a:lstStyle/>
                    <a:p>
                      <a:pPr>
                        <a:spcAft>
                          <a:spcPts val="800"/>
                        </a:spcAft>
                      </a:pP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en-DE"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gà̰ŋ</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bɛ̀lɛ̀ŋ̀</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wò</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bé</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ŋ̄</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cɛ́</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lɛ̀</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i="1" dirty="0">
                          <a:effectLst/>
                          <a:latin typeface="Times New Roman" panose="02020603050405020304" pitchFamily="18" charset="0"/>
                          <a:cs typeface="Times New Roman" panose="02020603050405020304" pitchFamily="18" charset="0"/>
                        </a:rPr>
                        <a:t>srɔ̄ŋ</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gbɔ̀</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5691721"/>
                  </a:ext>
                </a:extLst>
              </a:tr>
              <a:tr h="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US" sz="1800" dirty="0">
                          <a:effectLst/>
                          <a:latin typeface="Times New Roman" panose="02020603050405020304" pitchFamily="18" charset="0"/>
                          <a:cs typeface="Times New Roman" panose="02020603050405020304" pitchFamily="18" charset="0"/>
                        </a:rPr>
                        <a:t>guinea-fowl</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many</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PL</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COP.EX</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1SG</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house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DEF</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dirty="0">
                          <a:effectLst/>
                          <a:latin typeface="Times New Roman" panose="02020603050405020304" pitchFamily="18" charset="0"/>
                          <a:cs typeface="Times New Roman" panose="02020603050405020304" pitchFamily="18" charset="0"/>
                        </a:rPr>
                        <a:t>close</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place/here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271748"/>
                  </a:ext>
                </a:extLst>
              </a:tr>
            </a:tbl>
          </a:graphicData>
        </a:graphic>
      </p:graphicFrame>
      <p:sp>
        <p:nvSpPr>
          <p:cNvPr id="20" name="TextBox 19">
            <a:extLst>
              <a:ext uri="{FF2B5EF4-FFF2-40B4-BE49-F238E27FC236}">
                <a16:creationId xmlns:a16="http://schemas.microsoft.com/office/drawing/2014/main" id="{517B343B-9691-4C8C-432A-00991C4AE5F6}"/>
              </a:ext>
            </a:extLst>
          </p:cNvPr>
          <p:cNvSpPr txBox="1"/>
          <p:nvPr/>
        </p:nvSpPr>
        <p:spPr>
          <a:xfrm>
            <a:off x="621630" y="4090380"/>
            <a:ext cx="6096000" cy="369332"/>
          </a:xfrm>
          <a:prstGeom prst="rect">
            <a:avLst/>
          </a:prstGeom>
          <a:noFill/>
        </p:spPr>
        <p:txBody>
          <a:bodyPr wrap="square">
            <a:spAutoFit/>
          </a:bodyPr>
          <a:lstStyle/>
          <a:p>
            <a:pPr>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There are a lot of guinea fowls near my house.’</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6" descr="A white bird standing in a wooden chair&#10;&#10;Description automatically generated">
            <a:extLst>
              <a:ext uri="{FF2B5EF4-FFF2-40B4-BE49-F238E27FC236}">
                <a16:creationId xmlns:a16="http://schemas.microsoft.com/office/drawing/2014/main" id="{897347C6-5B8C-4AE0-EC49-1A3DA201C3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7966123" y="1580195"/>
            <a:ext cx="4352925" cy="2901950"/>
          </a:xfrm>
        </p:spPr>
      </p:pic>
    </p:spTree>
    <p:extLst>
      <p:ext uri="{BB962C8B-B14F-4D97-AF65-F5344CB8AC3E}">
        <p14:creationId xmlns:p14="http://schemas.microsoft.com/office/powerpoint/2010/main" val="411316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630C-6FD4-EDC6-4CB6-B15D74189066}"/>
              </a:ext>
            </a:extLst>
          </p:cNvPr>
          <p:cNvSpPr>
            <a:spLocks noGrp="1"/>
          </p:cNvSpPr>
          <p:nvPr>
            <p:ph type="title"/>
          </p:nvPr>
        </p:nvSpPr>
        <p:spPr/>
        <p:txBody>
          <a:bodyPr>
            <a:normAutofit/>
          </a:bodyPr>
          <a:lstStyle/>
          <a:p>
            <a:r>
              <a:rPr lang="af-ZA" dirty="0"/>
              <a:t>Localisation</a:t>
            </a:r>
            <a:r>
              <a:rPr lang="ru-RU" dirty="0"/>
              <a:t> </a:t>
            </a:r>
            <a:r>
              <a:rPr lang="af-ZA" dirty="0"/>
              <a:t>8</a:t>
            </a:r>
            <a:br>
              <a:rPr lang="ru-RU" dirty="0"/>
            </a:br>
            <a:r>
              <a:rPr lang="en-GB" sz="1800" dirty="0">
                <a:latin typeface="Times New Roman" panose="02020603050405020304" pitchFamily="18" charset="0"/>
                <a:ea typeface="Calibri" panose="020F0502020204030204" pitchFamily="34" charset="0"/>
              </a:rPr>
              <a:t>An object is placed around an object.</a:t>
            </a:r>
            <a:endParaRPr lang="en-DE" dirty="0"/>
          </a:p>
        </p:txBody>
      </p:sp>
      <p:pic>
        <p:nvPicPr>
          <p:cNvPr id="21" name="Рисунок 5" descr="A diagram of a cube with numbers and a circle&#10;&#10;Description automatically generated with medium confidence">
            <a:extLst>
              <a:ext uri="{FF2B5EF4-FFF2-40B4-BE49-F238E27FC236}">
                <a16:creationId xmlns:a16="http://schemas.microsoft.com/office/drawing/2014/main" id="{63DBB7F6-A7C6-46E9-3D10-4EBF7BCA4538}"/>
              </a:ext>
            </a:extLst>
          </p:cNvPr>
          <p:cNvPicPr>
            <a:picLocks noGrp="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270174" y="1915885"/>
            <a:ext cx="5339300" cy="3777745"/>
          </a:xfrm>
          <a:prstGeom prst="rect">
            <a:avLst/>
          </a:prstGeom>
          <a:noFill/>
          <a:ln>
            <a:noFill/>
            <a:prstDash/>
          </a:ln>
        </p:spPr>
      </p:pic>
      <p:sp>
        <p:nvSpPr>
          <p:cNvPr id="4" name="Slide Number Placeholder 3">
            <a:extLst>
              <a:ext uri="{FF2B5EF4-FFF2-40B4-BE49-F238E27FC236}">
                <a16:creationId xmlns:a16="http://schemas.microsoft.com/office/drawing/2014/main" id="{E0F0CF43-5E25-AAD3-E7AD-DA2C2C496D60}"/>
              </a:ext>
            </a:extLst>
          </p:cNvPr>
          <p:cNvSpPr>
            <a:spLocks noGrp="1"/>
          </p:cNvSpPr>
          <p:nvPr>
            <p:ph type="sldNum" sz="quarter" idx="12"/>
          </p:nvPr>
        </p:nvSpPr>
        <p:spPr/>
        <p:txBody>
          <a:bodyPr/>
          <a:lstStyle/>
          <a:p>
            <a:fld id="{10CB4A6C-D9C5-4190-908F-EBA210F45D1A}" type="slidenum">
              <a:rPr lang="en-DE" smtClean="0"/>
              <a:t>17</a:t>
            </a:fld>
            <a:endParaRPr lang="en-DE"/>
          </a:p>
        </p:txBody>
      </p:sp>
      <p:sp>
        <p:nvSpPr>
          <p:cNvPr id="15" name="TextBox 14">
            <a:extLst>
              <a:ext uri="{FF2B5EF4-FFF2-40B4-BE49-F238E27FC236}">
                <a16:creationId xmlns:a16="http://schemas.microsoft.com/office/drawing/2014/main" id="{AAA9BFBA-6636-D640-7484-D60587206BEC}"/>
              </a:ext>
            </a:extLst>
          </p:cNvPr>
          <p:cNvSpPr txBox="1"/>
          <p:nvPr/>
        </p:nvSpPr>
        <p:spPr>
          <a:xfrm>
            <a:off x="838200" y="3989753"/>
            <a:ext cx="6096000" cy="369332"/>
          </a:xfrm>
          <a:prstGeom prst="rect">
            <a:avLst/>
          </a:prstGeom>
          <a:noFill/>
        </p:spPr>
        <p:txBody>
          <a:bodyPr wrap="square">
            <a:spAutoFit/>
          </a:bodyPr>
          <a:lstStyle/>
          <a:p>
            <a:pPr>
              <a:spcAft>
                <a:spcPts val="800"/>
              </a:spcAft>
            </a:pPr>
            <a:r>
              <a:rPr lang="af-ZA" sz="1800" dirty="0">
                <a:effectLst/>
                <a:latin typeface="Times New Roman" panose="02020603050405020304" pitchFamily="18" charset="0"/>
                <a:ea typeface="Calibri" panose="020F0502020204030204" pitchFamily="34"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They put up a fence around the house.’</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6B7820F-DD18-F898-EFD1-2D7486976A06}"/>
              </a:ext>
            </a:extLst>
          </p:cNvPr>
          <p:cNvGraphicFramePr>
            <a:graphicFrameLocks noGrp="1"/>
          </p:cNvGraphicFramePr>
          <p:nvPr>
            <p:extLst>
              <p:ext uri="{D42A27DB-BD31-4B8C-83A1-F6EECF244321}">
                <p14:modId xmlns:p14="http://schemas.microsoft.com/office/powerpoint/2010/main" val="2409152250"/>
              </p:ext>
            </p:extLst>
          </p:nvPr>
        </p:nvGraphicFramePr>
        <p:xfrm>
          <a:off x="838200" y="2707477"/>
          <a:ext cx="5339299" cy="1024630"/>
        </p:xfrm>
        <a:graphic>
          <a:graphicData uri="http://schemas.openxmlformats.org/drawingml/2006/table">
            <a:tbl>
              <a:tblPr>
                <a:tableStyleId>{5940675A-B579-460E-94D1-54222C63F5DA}</a:tableStyleId>
              </a:tblPr>
              <a:tblGrid>
                <a:gridCol w="762757">
                  <a:extLst>
                    <a:ext uri="{9D8B030D-6E8A-4147-A177-3AD203B41FA5}">
                      <a16:colId xmlns:a16="http://schemas.microsoft.com/office/drawing/2014/main" val="1793585601"/>
                    </a:ext>
                  </a:extLst>
                </a:gridCol>
                <a:gridCol w="762757">
                  <a:extLst>
                    <a:ext uri="{9D8B030D-6E8A-4147-A177-3AD203B41FA5}">
                      <a16:colId xmlns:a16="http://schemas.microsoft.com/office/drawing/2014/main" val="521192996"/>
                    </a:ext>
                  </a:extLst>
                </a:gridCol>
                <a:gridCol w="762757">
                  <a:extLst>
                    <a:ext uri="{9D8B030D-6E8A-4147-A177-3AD203B41FA5}">
                      <a16:colId xmlns:a16="http://schemas.microsoft.com/office/drawing/2014/main" val="2397983611"/>
                    </a:ext>
                  </a:extLst>
                </a:gridCol>
                <a:gridCol w="762757">
                  <a:extLst>
                    <a:ext uri="{9D8B030D-6E8A-4147-A177-3AD203B41FA5}">
                      <a16:colId xmlns:a16="http://schemas.microsoft.com/office/drawing/2014/main" val="2897409193"/>
                    </a:ext>
                  </a:extLst>
                </a:gridCol>
                <a:gridCol w="762757">
                  <a:extLst>
                    <a:ext uri="{9D8B030D-6E8A-4147-A177-3AD203B41FA5}">
                      <a16:colId xmlns:a16="http://schemas.microsoft.com/office/drawing/2014/main" val="1700041529"/>
                    </a:ext>
                  </a:extLst>
                </a:gridCol>
                <a:gridCol w="605815">
                  <a:extLst>
                    <a:ext uri="{9D8B030D-6E8A-4147-A177-3AD203B41FA5}">
                      <a16:colId xmlns:a16="http://schemas.microsoft.com/office/drawing/2014/main" val="3246883206"/>
                    </a:ext>
                  </a:extLst>
                </a:gridCol>
                <a:gridCol w="919699">
                  <a:extLst>
                    <a:ext uri="{9D8B030D-6E8A-4147-A177-3AD203B41FA5}">
                      <a16:colId xmlns:a16="http://schemas.microsoft.com/office/drawing/2014/main" val="1358311157"/>
                    </a:ext>
                  </a:extLst>
                </a:gridCol>
              </a:tblGrid>
              <a:tr h="475990">
                <a:tc>
                  <a:txBody>
                    <a:bodyPr/>
                    <a:lstStyle/>
                    <a:p>
                      <a:pPr>
                        <a:spcAft>
                          <a:spcPts val="800"/>
                        </a:spcAft>
                      </a:pP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en-DE"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i="1" dirty="0">
                          <a:effectLst/>
                          <a:latin typeface="Times New Roman" panose="02020603050405020304" pitchFamily="18" charset="0"/>
                          <a:ea typeface="Calibri" panose="020F0502020204030204" pitchFamily="34" charset="0"/>
                          <a:cs typeface="Times New Roman" panose="02020603050405020304" pitchFamily="18" charset="0"/>
                        </a:rPr>
                        <a:t>wà</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en-DE" sz="1800" i="1" dirty="0" err="1">
                          <a:effectLst/>
                          <a:latin typeface="Times New Roman" panose="02020603050405020304" pitchFamily="18" charset="0"/>
                          <a:cs typeface="Times New Roman" panose="02020603050405020304" pitchFamily="18" charset="0"/>
                        </a:rPr>
                        <a:t>ku</a:t>
                      </a:r>
                      <a:r>
                        <a:rPr lang="af-ZA" sz="1800" i="1" dirty="0">
                          <a:effectLst/>
                          <a:latin typeface="Times New Roman" panose="02020603050405020304" pitchFamily="18" charset="0"/>
                          <a:cs typeface="Times New Roman" panose="02020603050405020304" pitchFamily="18" charset="0"/>
                        </a:rPr>
                        <a:t>̀</a:t>
                      </a:r>
                      <a:r>
                        <a:rPr lang="en-DE" sz="1800" i="1" dirty="0" err="1">
                          <a:effectLst/>
                          <a:latin typeface="Times New Roman" panose="02020603050405020304" pitchFamily="18" charset="0"/>
                          <a:cs typeface="Times New Roman" panose="02020603050405020304" pitchFamily="18" charset="0"/>
                        </a:rPr>
                        <a:t>ku</a:t>
                      </a:r>
                      <a:r>
                        <a:rPr lang="af-Z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en-DE" sz="1800" i="1" dirty="0">
                          <a:effectLst/>
                          <a:latin typeface="Times New Roman" panose="02020603050405020304" pitchFamily="18" charset="0"/>
                          <a:cs typeface="Times New Roman" panose="02020603050405020304" pitchFamily="18" charset="0"/>
                        </a:rPr>
                        <a:t>pe</a:t>
                      </a:r>
                      <a:r>
                        <a:rPr lang="af-ZA" sz="1800" i="1" dirty="0">
                          <a:effectLst/>
                          <a:latin typeface="Times New Roman" panose="02020603050405020304" pitchFamily="18" charset="0"/>
                          <a:cs typeface="Times New Roman" panose="02020603050405020304" pitchFamily="18" charset="0"/>
                        </a:rPr>
                        <a:t>̄-</a:t>
                      </a:r>
                      <a:r>
                        <a:rPr lang="en-DE" sz="1800" i="1" dirty="0" err="1">
                          <a:effectLst/>
                          <a:latin typeface="Times New Roman" panose="02020603050405020304" pitchFamily="18" charset="0"/>
                          <a:cs typeface="Times New Roman" panose="02020603050405020304" pitchFamily="18" charset="0"/>
                        </a:rPr>
                        <a:t>na</a:t>
                      </a:r>
                      <a:r>
                        <a:rPr lang="af-Z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en-DE" sz="1800" i="1" dirty="0">
                          <a:effectLst/>
                          <a:latin typeface="Times New Roman" panose="02020603050405020304" pitchFamily="18" charset="0"/>
                          <a:cs typeface="Times New Roman" panose="02020603050405020304" pitchFamily="18" charset="0"/>
                        </a:rPr>
                        <a:t>pa</a:t>
                      </a:r>
                      <a:r>
                        <a:rPr lang="af-ZA" sz="1800" i="1" dirty="0">
                          <a:effectLst/>
                          <a:latin typeface="Times New Roman" panose="02020603050405020304" pitchFamily="18" charset="0"/>
                          <a:cs typeface="Times New Roman" panose="02020603050405020304" pitchFamily="18" charset="0"/>
                        </a:rPr>
                        <a:t>́</a:t>
                      </a:r>
                      <a:r>
                        <a:rPr lang="en-DE" sz="1800" i="1" dirty="0">
                          <a:effectLst/>
                          <a:latin typeface="Times New Roman" panose="02020603050405020304" pitchFamily="18" charset="0"/>
                          <a:cs typeface="Times New Roman" panose="02020603050405020304" pitchFamily="18" charset="0"/>
                        </a:rPr>
                        <a:t>la</a:t>
                      </a:r>
                      <a:r>
                        <a:rPr lang="af-Z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en-DE" sz="1800" i="1" dirty="0" err="1">
                          <a:effectLst/>
                          <a:latin typeface="Times New Roman" panose="02020603050405020304" pitchFamily="18" charset="0"/>
                          <a:cs typeface="Times New Roman" panose="02020603050405020304" pitchFamily="18" charset="0"/>
                        </a:rPr>
                        <a:t>lɛ</a:t>
                      </a:r>
                      <a:r>
                        <a:rPr lang="af-Z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en-DE" sz="1800" b="1" i="1" dirty="0">
                          <a:effectLst/>
                          <a:latin typeface="Times New Roman" panose="02020603050405020304" pitchFamily="18" charset="0"/>
                          <a:cs typeface="Times New Roman" panose="02020603050405020304" pitchFamily="18" charset="0"/>
                        </a:rPr>
                        <a:t>zi</a:t>
                      </a:r>
                      <a:r>
                        <a:rPr lang="af-ZA" sz="1800" b="1" i="1" dirty="0">
                          <a:effectLst/>
                          <a:latin typeface="Times New Roman" panose="02020603050405020304" pitchFamily="18" charset="0"/>
                          <a:cs typeface="Times New Roman" panose="02020603050405020304" pitchFamily="18" charset="0"/>
                        </a:rPr>
                        <a:t>̀</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2724576"/>
                  </a:ext>
                </a:extLst>
              </a:tr>
              <a:tr h="54864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3</a:t>
                      </a:r>
                      <a:r>
                        <a:rPr lang="en-DE" sz="1800" dirty="0">
                          <a:effectLst/>
                          <a:latin typeface="Times New Roman" panose="02020603050405020304" pitchFamily="18" charset="0"/>
                          <a:cs typeface="Times New Roman" panose="02020603050405020304" pitchFamily="18" charset="0"/>
                        </a:rPr>
                        <a:t>PL</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f</a:t>
                      </a:r>
                      <a:r>
                        <a:rPr lang="en-DE" sz="1800" dirty="0" err="1">
                          <a:effectLst/>
                          <a:latin typeface="Times New Roman" panose="02020603050405020304" pitchFamily="18" charset="0"/>
                          <a:cs typeface="Times New Roman" panose="02020603050405020304" pitchFamily="18" charset="0"/>
                        </a:rPr>
                        <a:t>ence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m</a:t>
                      </a:r>
                      <a:r>
                        <a:rPr lang="en-DE" sz="1800" dirty="0" err="1">
                          <a:effectLst/>
                          <a:latin typeface="Times New Roman" panose="02020603050405020304" pitchFamily="18" charset="0"/>
                          <a:cs typeface="Times New Roman" panose="02020603050405020304" pitchFamily="18" charset="0"/>
                        </a:rPr>
                        <a:t>ake</a:t>
                      </a:r>
                      <a:r>
                        <a:rPr lang="af-ZA" sz="1800" dirty="0">
                          <a:effectLst/>
                          <a:latin typeface="Times New Roman" panose="02020603050405020304" pitchFamily="18" charset="0"/>
                          <a:cs typeface="Times New Roman" panose="02020603050405020304" pitchFamily="18" charset="0"/>
                        </a:rPr>
                        <a:t>-PRF</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house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DEF</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b="1" dirty="0">
                          <a:effectLst/>
                          <a:latin typeface="Times New Roman" panose="02020603050405020304" pitchFamily="18" charset="0"/>
                          <a:cs typeface="Times New Roman" panose="02020603050405020304" pitchFamily="18" charset="0"/>
                        </a:rPr>
                        <a:t>around</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0914465"/>
                  </a:ext>
                </a:extLst>
              </a:tr>
            </a:tbl>
          </a:graphicData>
        </a:graphic>
      </p:graphicFrame>
    </p:spTree>
    <p:extLst>
      <p:ext uri="{BB962C8B-B14F-4D97-AF65-F5344CB8AC3E}">
        <p14:creationId xmlns:p14="http://schemas.microsoft.com/office/powerpoint/2010/main" val="20417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630C-6FD4-EDC6-4CB6-B15D74189066}"/>
              </a:ext>
            </a:extLst>
          </p:cNvPr>
          <p:cNvSpPr>
            <a:spLocks noGrp="1"/>
          </p:cNvSpPr>
          <p:nvPr>
            <p:ph type="title"/>
          </p:nvPr>
        </p:nvSpPr>
        <p:spPr/>
        <p:txBody>
          <a:bodyPr>
            <a:normAutofit/>
          </a:bodyPr>
          <a:lstStyle/>
          <a:p>
            <a:r>
              <a:rPr lang="af-ZA" dirty="0"/>
              <a:t>Localisation</a:t>
            </a:r>
            <a:r>
              <a:rPr lang="ru-RU" dirty="0"/>
              <a:t> </a:t>
            </a:r>
            <a:r>
              <a:rPr lang="af-ZA" dirty="0"/>
              <a:t>9</a:t>
            </a:r>
            <a:br>
              <a:rPr lang="ru-RU" dirty="0"/>
            </a:br>
            <a:r>
              <a:rPr lang="en-GB" sz="1800" dirty="0">
                <a:latin typeface="Times New Roman" panose="02020603050405020304" pitchFamily="18" charset="0"/>
                <a:ea typeface="Calibri" panose="020F0502020204030204" pitchFamily="34" charset="0"/>
                <a:cs typeface="Times New Roman" panose="02020603050405020304" pitchFamily="18" charset="0"/>
              </a:rPr>
              <a:t>The object is located between two objects.</a:t>
            </a:r>
            <a:endParaRPr lang="en-DE" dirty="0"/>
          </a:p>
        </p:txBody>
      </p:sp>
      <p:pic>
        <p:nvPicPr>
          <p:cNvPr id="21" name="Рисунок 5" descr="A diagram of a cube with numbers and a circle&#10;&#10;Description automatically generated with medium confidence">
            <a:extLst>
              <a:ext uri="{FF2B5EF4-FFF2-40B4-BE49-F238E27FC236}">
                <a16:creationId xmlns:a16="http://schemas.microsoft.com/office/drawing/2014/main" id="{63DBB7F6-A7C6-46E9-3D10-4EBF7BCA4538}"/>
              </a:ext>
            </a:extLst>
          </p:cNvPr>
          <p:cNvPicPr>
            <a:picLocks noGrp="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270174" y="1915885"/>
            <a:ext cx="5339300" cy="3777745"/>
          </a:xfrm>
          <a:prstGeom prst="rect">
            <a:avLst/>
          </a:prstGeom>
          <a:noFill/>
          <a:ln>
            <a:noFill/>
            <a:prstDash/>
          </a:ln>
        </p:spPr>
      </p:pic>
      <p:sp>
        <p:nvSpPr>
          <p:cNvPr id="4" name="Slide Number Placeholder 3">
            <a:extLst>
              <a:ext uri="{FF2B5EF4-FFF2-40B4-BE49-F238E27FC236}">
                <a16:creationId xmlns:a16="http://schemas.microsoft.com/office/drawing/2014/main" id="{E0F0CF43-5E25-AAD3-E7AD-DA2C2C496D60}"/>
              </a:ext>
            </a:extLst>
          </p:cNvPr>
          <p:cNvSpPr>
            <a:spLocks noGrp="1"/>
          </p:cNvSpPr>
          <p:nvPr>
            <p:ph type="sldNum" sz="quarter" idx="12"/>
          </p:nvPr>
        </p:nvSpPr>
        <p:spPr/>
        <p:txBody>
          <a:bodyPr/>
          <a:lstStyle/>
          <a:p>
            <a:fld id="{10CB4A6C-D9C5-4190-908F-EBA210F45D1A}" type="slidenum">
              <a:rPr lang="en-DE" smtClean="0"/>
              <a:t>18</a:t>
            </a:fld>
            <a:endParaRPr lang="en-DE"/>
          </a:p>
        </p:txBody>
      </p:sp>
      <p:sp>
        <p:nvSpPr>
          <p:cNvPr id="3" name="TextBox 2">
            <a:extLst>
              <a:ext uri="{FF2B5EF4-FFF2-40B4-BE49-F238E27FC236}">
                <a16:creationId xmlns:a16="http://schemas.microsoft.com/office/drawing/2014/main" id="{A71AC10A-54B8-4DC3-6934-282C6B4AFFF3}"/>
              </a:ext>
            </a:extLst>
          </p:cNvPr>
          <p:cNvSpPr txBox="1"/>
          <p:nvPr/>
        </p:nvSpPr>
        <p:spPr>
          <a:xfrm>
            <a:off x="838200" y="3620091"/>
            <a:ext cx="3517900" cy="369332"/>
          </a:xfrm>
          <a:prstGeom prst="rect">
            <a:avLst/>
          </a:prstGeom>
          <a:noFill/>
        </p:spPr>
        <p:txBody>
          <a:bodyPr wrap="square" rtlCol="0">
            <a:spAutoFit/>
          </a:bodyPr>
          <a:lstStyle/>
          <a:p>
            <a:r>
              <a:rPr lang="af-ZA" dirty="0">
                <a:latin typeface="Times New Roman" panose="02020603050405020304" pitchFamily="18" charset="0"/>
                <a:cs typeface="Times New Roman" panose="02020603050405020304" pitchFamily="18" charset="0"/>
              </a:rPr>
              <a:t>Not collected at the moment</a:t>
            </a:r>
            <a:endParaRPr lang="en-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17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6DA7-29B2-500E-3DED-DEB0E6C1B717}"/>
              </a:ext>
            </a:extLst>
          </p:cNvPr>
          <p:cNvSpPr>
            <a:spLocks noGrp="1"/>
          </p:cNvSpPr>
          <p:nvPr>
            <p:ph type="title"/>
          </p:nvPr>
        </p:nvSpPr>
        <p:spPr/>
        <p:txBody>
          <a:bodyPr/>
          <a:lstStyle/>
          <a:p>
            <a:r>
              <a:rPr lang="af-ZA" dirty="0"/>
              <a:t>Locative nouns</a:t>
            </a:r>
            <a:endParaRPr lang="en-DE" dirty="0"/>
          </a:p>
        </p:txBody>
      </p:sp>
      <p:sp>
        <p:nvSpPr>
          <p:cNvPr id="3" name="Text Placeholder 2">
            <a:extLst>
              <a:ext uri="{FF2B5EF4-FFF2-40B4-BE49-F238E27FC236}">
                <a16:creationId xmlns:a16="http://schemas.microsoft.com/office/drawing/2014/main" id="{91AEA81A-BF73-CB86-94DD-42B0FC8016B6}"/>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5BF8C32F-C957-5242-A162-5E6B698DD2BD}"/>
              </a:ext>
            </a:extLst>
          </p:cNvPr>
          <p:cNvSpPr>
            <a:spLocks noGrp="1"/>
          </p:cNvSpPr>
          <p:nvPr>
            <p:ph type="sldNum" sz="quarter" idx="12"/>
          </p:nvPr>
        </p:nvSpPr>
        <p:spPr/>
        <p:txBody>
          <a:bodyPr/>
          <a:lstStyle/>
          <a:p>
            <a:fld id="{10CB4A6C-D9C5-4190-908F-EBA210F45D1A}" type="slidenum">
              <a:rPr lang="en-DE" smtClean="0"/>
              <a:t>19</a:t>
            </a:fld>
            <a:endParaRPr lang="en-DE"/>
          </a:p>
        </p:txBody>
      </p:sp>
    </p:spTree>
    <p:extLst>
      <p:ext uri="{BB962C8B-B14F-4D97-AF65-F5344CB8AC3E}">
        <p14:creationId xmlns:p14="http://schemas.microsoft.com/office/powerpoint/2010/main" val="152964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077F-D07B-8585-0EC3-814CB9F695B2}"/>
              </a:ext>
            </a:extLst>
          </p:cNvPr>
          <p:cNvSpPr>
            <a:spLocks noGrp="1"/>
          </p:cNvSpPr>
          <p:nvPr>
            <p:ph type="title"/>
          </p:nvPr>
        </p:nvSpPr>
        <p:spPr/>
        <p:txBody>
          <a:bodyPr/>
          <a:lstStyle/>
          <a:p>
            <a:r>
              <a:rPr lang="af-ZA" dirty="0"/>
              <a:t>Outline</a:t>
            </a:r>
            <a:endParaRPr lang="en-DE" dirty="0"/>
          </a:p>
        </p:txBody>
      </p:sp>
      <p:sp>
        <p:nvSpPr>
          <p:cNvPr id="3" name="Content Placeholder 2">
            <a:extLst>
              <a:ext uri="{FF2B5EF4-FFF2-40B4-BE49-F238E27FC236}">
                <a16:creationId xmlns:a16="http://schemas.microsoft.com/office/drawing/2014/main" id="{A027A0AF-980A-FCA1-681E-D22BBCED2CC8}"/>
              </a:ext>
            </a:extLst>
          </p:cNvPr>
          <p:cNvSpPr>
            <a:spLocks noGrp="1"/>
          </p:cNvSpPr>
          <p:nvPr>
            <p:ph idx="1"/>
          </p:nvPr>
        </p:nvSpPr>
        <p:spPr/>
        <p:txBody>
          <a:bodyPr/>
          <a:lstStyle/>
          <a:p>
            <a:pPr marL="514350" indent="-514350">
              <a:buFont typeface="+mj-lt"/>
              <a:buAutoNum type="arabicPeriod"/>
            </a:pPr>
            <a:r>
              <a:rPr lang="en-GB" dirty="0">
                <a:latin typeface="Times New Roman" panose="02020603050405020304" pitchFamily="18" charset="0"/>
                <a:cs typeface="Times New Roman" panose="02020603050405020304" pitchFamily="18" charset="0"/>
              </a:rPr>
              <a:t>Basic information</a:t>
            </a:r>
          </a:p>
          <a:p>
            <a:pPr marL="514350" indent="-514350">
              <a:buFont typeface="+mj-lt"/>
              <a:buAutoNum type="arabicPeriod"/>
            </a:pPr>
            <a:r>
              <a:rPr lang="en-GB" dirty="0">
                <a:latin typeface="Times New Roman" panose="02020603050405020304" pitchFamily="18" charset="0"/>
                <a:cs typeface="Times New Roman" panose="02020603050405020304" pitchFamily="18" charset="0"/>
              </a:rPr>
              <a:t>Locative postpositions
Locative nouns
Deictic adverbs
Questions for discussion
Results</a:t>
            </a:r>
            <a:endParaRPr lang="en-D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C6E2109-6A9B-87C1-FA29-F9CB8F04735C}"/>
              </a:ext>
            </a:extLst>
          </p:cNvPr>
          <p:cNvSpPr>
            <a:spLocks noGrp="1"/>
          </p:cNvSpPr>
          <p:nvPr>
            <p:ph type="sldNum" sz="quarter" idx="12"/>
          </p:nvPr>
        </p:nvSpPr>
        <p:spPr/>
        <p:txBody>
          <a:bodyPr/>
          <a:lstStyle/>
          <a:p>
            <a:fld id="{10CB4A6C-D9C5-4190-908F-EBA210F45D1A}" type="slidenum">
              <a:rPr lang="en-DE" smtClean="0"/>
              <a:t>2</a:t>
            </a:fld>
            <a:endParaRPr lang="en-DE"/>
          </a:p>
        </p:txBody>
      </p:sp>
    </p:spTree>
    <p:extLst>
      <p:ext uri="{BB962C8B-B14F-4D97-AF65-F5344CB8AC3E}">
        <p14:creationId xmlns:p14="http://schemas.microsoft.com/office/powerpoint/2010/main" val="365201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DAE2-6C45-FD49-21D8-AFCE68CD8B63}"/>
              </a:ext>
            </a:extLst>
          </p:cNvPr>
          <p:cNvSpPr>
            <a:spLocks noGrp="1"/>
          </p:cNvSpPr>
          <p:nvPr>
            <p:ph type="title"/>
          </p:nvPr>
        </p:nvSpPr>
        <p:spPr/>
        <p:txBody>
          <a:bodyPr/>
          <a:lstStyle/>
          <a:p>
            <a:r>
              <a:rPr lang="af-ZA" dirty="0"/>
              <a:t>Locative nouns</a:t>
            </a:r>
            <a:endParaRPr lang="en-DE" dirty="0"/>
          </a:p>
        </p:txBody>
      </p:sp>
      <p:sp>
        <p:nvSpPr>
          <p:cNvPr id="3" name="Content Placeholder 2">
            <a:extLst>
              <a:ext uri="{FF2B5EF4-FFF2-40B4-BE49-F238E27FC236}">
                <a16:creationId xmlns:a16="http://schemas.microsoft.com/office/drawing/2014/main" id="{7EC19D3A-FDB5-F7C8-BA20-212659A0BD77}"/>
              </a:ext>
            </a:extLst>
          </p:cNvPr>
          <p:cNvSpPr>
            <a:spLocks noGrp="1"/>
          </p:cNvSpPr>
          <p:nvPr>
            <p:ph idx="1"/>
          </p:nvPr>
        </p:nvSpPr>
        <p:spPr>
          <a:xfrm>
            <a:off x="838200" y="1481198"/>
            <a:ext cx="10515600" cy="1204412"/>
          </a:xfrm>
        </p:spPr>
        <p:txBody>
          <a:bodyPr>
            <a:normAutofit lnSpcReduction="10000"/>
          </a:bodyPr>
          <a:lstStyle/>
          <a:p>
            <a:pPr marL="0" indent="0">
              <a:buNone/>
            </a:pPr>
            <a:r>
              <a:rPr lang="af-ZA" sz="2400" dirty="0">
                <a:latin typeface="Times New Roman" panose="02020603050405020304" pitchFamily="18" charset="0"/>
                <a:cs typeface="Times New Roman" panose="02020603050405020304" pitchFamily="18" charset="0"/>
              </a:rPr>
              <a:t>Is a small subclass (</a:t>
            </a:r>
            <a:r>
              <a:rPr lang="en-GB" sz="2400" i="1" dirty="0" err="1">
                <a:latin typeface="Times New Roman" panose="02020603050405020304" pitchFamily="18" charset="0"/>
                <a:cs typeface="Times New Roman" panose="02020603050405020304" pitchFamily="18" charset="0"/>
              </a:rPr>
              <a:t>pɔ̄ɔ</a:t>
            </a:r>
            <a:r>
              <a:rPr lang="en-GB" sz="2400"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'field', </a:t>
            </a:r>
            <a:r>
              <a:rPr lang="en-GB" sz="2400" i="1" dirty="0" err="1">
                <a:latin typeface="Times New Roman" panose="02020603050405020304" pitchFamily="18" charset="0"/>
                <a:cs typeface="Times New Roman" panose="02020603050405020304" pitchFamily="18" charset="0"/>
              </a:rPr>
              <a:t>gbāŋi</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'village', </a:t>
            </a:r>
            <a:r>
              <a:rPr lang="en-GB" sz="2400" i="1" dirty="0" err="1">
                <a:latin typeface="Times New Roman" panose="02020603050405020304" pitchFamily="18" charset="0"/>
                <a:cs typeface="Times New Roman" panose="02020603050405020304" pitchFamily="18" charset="0"/>
              </a:rPr>
              <a:t>pálá</a:t>
            </a:r>
            <a:r>
              <a:rPr lang="en-GB" sz="2400" dirty="0">
                <a:latin typeface="Times New Roman" panose="02020603050405020304" pitchFamily="18" charset="0"/>
                <a:cs typeface="Times New Roman" panose="02020603050405020304" pitchFamily="18" charset="0"/>
              </a:rPr>
              <a:t> 'home, house' and toponyms)</a:t>
            </a:r>
            <a:r>
              <a:rPr lang="af-ZA" sz="2400" dirty="0">
                <a:latin typeface="Times New Roman" panose="02020603050405020304" pitchFamily="18" charset="0"/>
                <a:cs typeface="Times New Roman" panose="02020603050405020304" pitchFamily="18" charset="0"/>
              </a:rPr>
              <a:t> of general nouns. </a:t>
            </a:r>
          </a:p>
          <a:p>
            <a:pPr marL="0" indent="0">
              <a:buNone/>
            </a:pPr>
            <a:r>
              <a:rPr lang="en-GB" sz="2400" dirty="0">
                <a:latin typeface="Times New Roman" panose="02020603050405020304" pitchFamily="18" charset="0"/>
                <a:ea typeface="Calibri" panose="020F0502020204030204" pitchFamily="34" charset="0"/>
              </a:rPr>
              <a:t>They can occupy the position of the subject with the article</a:t>
            </a:r>
            <a:r>
              <a:rPr lang="af-ZA" sz="2400" dirty="0">
                <a:latin typeface="Times New Roman" panose="02020603050405020304" pitchFamily="18" charset="0"/>
                <a:ea typeface="Calibri" panose="020F0502020204030204" pitchFamily="34" charset="0"/>
              </a:rPr>
              <a:t>:</a:t>
            </a:r>
            <a:endParaRPr lang="en-DE"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5760472-44B3-6D69-1348-643826BA64DA}"/>
              </a:ext>
            </a:extLst>
          </p:cNvPr>
          <p:cNvSpPr>
            <a:spLocks noGrp="1"/>
          </p:cNvSpPr>
          <p:nvPr>
            <p:ph type="sldNum" sz="quarter" idx="12"/>
          </p:nvPr>
        </p:nvSpPr>
        <p:spPr/>
        <p:txBody>
          <a:bodyPr/>
          <a:lstStyle/>
          <a:p>
            <a:fld id="{10CB4A6C-D9C5-4190-908F-EBA210F45D1A}" type="slidenum">
              <a:rPr lang="en-DE" smtClean="0"/>
              <a:t>20</a:t>
            </a:fld>
            <a:endParaRPr lang="en-DE"/>
          </a:p>
        </p:txBody>
      </p:sp>
      <p:graphicFrame>
        <p:nvGraphicFramePr>
          <p:cNvPr id="5" name="Table 4">
            <a:extLst>
              <a:ext uri="{FF2B5EF4-FFF2-40B4-BE49-F238E27FC236}">
                <a16:creationId xmlns:a16="http://schemas.microsoft.com/office/drawing/2014/main" id="{DD842E03-C114-9901-8801-7AAC56847D94}"/>
              </a:ext>
            </a:extLst>
          </p:cNvPr>
          <p:cNvGraphicFramePr>
            <a:graphicFrameLocks noGrp="1"/>
          </p:cNvGraphicFramePr>
          <p:nvPr>
            <p:extLst>
              <p:ext uri="{D42A27DB-BD31-4B8C-83A1-F6EECF244321}">
                <p14:modId xmlns:p14="http://schemas.microsoft.com/office/powerpoint/2010/main" val="1689635177"/>
              </p:ext>
            </p:extLst>
          </p:nvPr>
        </p:nvGraphicFramePr>
        <p:xfrm>
          <a:off x="838200" y="2819657"/>
          <a:ext cx="6211637" cy="609600"/>
        </p:xfrm>
        <a:graphic>
          <a:graphicData uri="http://schemas.openxmlformats.org/drawingml/2006/table">
            <a:tbl>
              <a:tblPr firstRow="1" firstCol="1" bandRow="1">
                <a:tableStyleId>{5940675A-B579-460E-94D1-54222C63F5DA}</a:tableStyleId>
              </a:tblPr>
              <a:tblGrid>
                <a:gridCol w="508842">
                  <a:extLst>
                    <a:ext uri="{9D8B030D-6E8A-4147-A177-3AD203B41FA5}">
                      <a16:colId xmlns:a16="http://schemas.microsoft.com/office/drawing/2014/main" val="871987595"/>
                    </a:ext>
                  </a:extLst>
                </a:gridCol>
                <a:gridCol w="832379">
                  <a:extLst>
                    <a:ext uri="{9D8B030D-6E8A-4147-A177-3AD203B41FA5}">
                      <a16:colId xmlns:a16="http://schemas.microsoft.com/office/drawing/2014/main" val="3665936037"/>
                    </a:ext>
                  </a:extLst>
                </a:gridCol>
                <a:gridCol w="761144">
                  <a:extLst>
                    <a:ext uri="{9D8B030D-6E8A-4147-A177-3AD203B41FA5}">
                      <a16:colId xmlns:a16="http://schemas.microsoft.com/office/drawing/2014/main" val="4230704247"/>
                    </a:ext>
                  </a:extLst>
                </a:gridCol>
                <a:gridCol w="1058558">
                  <a:extLst>
                    <a:ext uri="{9D8B030D-6E8A-4147-A177-3AD203B41FA5}">
                      <a16:colId xmlns:a16="http://schemas.microsoft.com/office/drawing/2014/main" val="3910733297"/>
                    </a:ext>
                  </a:extLst>
                </a:gridCol>
                <a:gridCol w="936434">
                  <a:extLst>
                    <a:ext uri="{9D8B030D-6E8A-4147-A177-3AD203B41FA5}">
                      <a16:colId xmlns:a16="http://schemas.microsoft.com/office/drawing/2014/main" val="3964503709"/>
                    </a:ext>
                  </a:extLst>
                </a:gridCol>
                <a:gridCol w="936433">
                  <a:extLst>
                    <a:ext uri="{9D8B030D-6E8A-4147-A177-3AD203B41FA5}">
                      <a16:colId xmlns:a16="http://schemas.microsoft.com/office/drawing/2014/main" val="1517181259"/>
                    </a:ext>
                  </a:extLst>
                </a:gridCol>
                <a:gridCol w="1177847">
                  <a:extLst>
                    <a:ext uri="{9D8B030D-6E8A-4147-A177-3AD203B41FA5}">
                      <a16:colId xmlns:a16="http://schemas.microsoft.com/office/drawing/2014/main" val="4262610655"/>
                    </a:ext>
                  </a:extLst>
                </a:gridCol>
              </a:tblGrid>
              <a:tr h="0">
                <a:tc>
                  <a:txBody>
                    <a:bodyPr/>
                    <a:lstStyle/>
                    <a:p>
                      <a:pPr>
                        <a:spcAft>
                          <a:spcPts val="800"/>
                        </a:spcAft>
                      </a:pPr>
                      <a:r>
                        <a:rPr lang="af-ZA" sz="20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en-DE" sz="20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DE" sz="20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pɔ̀ɔ</a:t>
                      </a:r>
                      <a:r>
                        <a:rPr lang="en-DE"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spcAft>
                          <a:spcPts val="800"/>
                        </a:spcAft>
                      </a:pPr>
                      <a:r>
                        <a:rPr lang="en-DE" sz="20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lɛ</a:t>
                      </a:r>
                      <a:r>
                        <a:rPr lang="en-DE"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spcAft>
                          <a:spcPts val="800"/>
                        </a:spcAft>
                      </a:pPr>
                      <a:r>
                        <a:rPr lang="en-DE"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a:t>
                      </a:r>
                    </a:p>
                  </a:txBody>
                  <a:tcPr marL="68580" marR="68580" marT="0" marB="0"/>
                </a:tc>
                <a:tc>
                  <a:txBody>
                    <a:bodyPr/>
                    <a:lstStyle/>
                    <a:p>
                      <a:pPr>
                        <a:spcAft>
                          <a:spcPts val="800"/>
                        </a:spcAft>
                      </a:pPr>
                      <a:r>
                        <a:rPr lang="en-DE" sz="20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yínɛ̀nɛ</a:t>
                      </a:r>
                      <a:r>
                        <a:rPr lang="en-DE"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spcAft>
                          <a:spcPts val="800"/>
                        </a:spcAft>
                      </a:pPr>
                      <a:r>
                        <a:rPr lang="af-ZA"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DE" sz="20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ɛ̀lɛ</a:t>
                      </a:r>
                      <a:r>
                        <a:rPr lang="en-DE"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spcAft>
                          <a:spcPts val="800"/>
                        </a:spcAft>
                      </a:pPr>
                      <a:r>
                        <a:rPr lang="af-ZA"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a:t>
                      </a:r>
                      <a:endParaRPr lang="en-DE"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849386"/>
                  </a:ext>
                </a:extLst>
              </a:tr>
              <a:tr h="0">
                <a:tc>
                  <a:txBody>
                    <a:bodyPr/>
                    <a:lstStyle/>
                    <a:p>
                      <a:pPr>
                        <a:spcAft>
                          <a:spcPts val="800"/>
                        </a:spcAft>
                      </a:pPr>
                      <a:endParaRPr lang="en-D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field</a:t>
                      </a:r>
                      <a:endParaRPr lang="en-D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DEF</a:t>
                      </a:r>
                      <a:endParaRPr lang="en-D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COP.EX</a:t>
                      </a:r>
                      <a:endParaRPr lang="en-D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river</a:t>
                      </a:r>
                      <a:endParaRPr lang="en-D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behind</a:t>
                      </a:r>
                      <a:endParaRPr lang="en-D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there</a:t>
                      </a:r>
                      <a:endParaRPr lang="en-D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888302"/>
                  </a:ext>
                </a:extLst>
              </a:tr>
            </a:tbl>
          </a:graphicData>
        </a:graphic>
      </p:graphicFrame>
      <p:sp>
        <p:nvSpPr>
          <p:cNvPr id="7" name="Rectangle 1">
            <a:extLst>
              <a:ext uri="{FF2B5EF4-FFF2-40B4-BE49-F238E27FC236}">
                <a16:creationId xmlns:a16="http://schemas.microsoft.com/office/drawing/2014/main" id="{28DB86D2-5B2A-8CE1-7B3A-667457AA694B}"/>
              </a:ext>
            </a:extLst>
          </p:cNvPr>
          <p:cNvSpPr>
            <a:spLocks noChangeArrowheads="1"/>
          </p:cNvSpPr>
          <p:nvPr/>
        </p:nvSpPr>
        <p:spPr bwMode="auto">
          <a:xfrm>
            <a:off x="838200" y="3563304"/>
            <a:ext cx="32688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en-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af-ZA" sz="2000" dirty="0">
                <a:effectLst/>
                <a:latin typeface="Times New Roman" panose="02020603050405020304" pitchFamily="18" charset="0"/>
                <a:ea typeface="Calibri" panose="020F0502020204030204" pitchFamily="34" charset="0"/>
              </a:rPr>
              <a:t>The field is behind the river.</a:t>
            </a:r>
            <a:r>
              <a:rPr lang="af-ZA" sz="2000" dirty="0">
                <a:latin typeface="Times New Roman" panose="02020603050405020304" pitchFamily="18" charset="0"/>
                <a:ea typeface="Calibri" panose="020F0502020204030204" pitchFamily="34" charset="0"/>
              </a:rPr>
              <a:t>’</a:t>
            </a:r>
            <a:endParaRPr kumimoji="0" lang="af-ZA" altLang="en-DE"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72131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DAE2-6C45-FD49-21D8-AFCE68CD8B63}"/>
              </a:ext>
            </a:extLst>
          </p:cNvPr>
          <p:cNvSpPr>
            <a:spLocks noGrp="1"/>
          </p:cNvSpPr>
          <p:nvPr>
            <p:ph type="title"/>
          </p:nvPr>
        </p:nvSpPr>
        <p:spPr/>
        <p:txBody>
          <a:bodyPr/>
          <a:lstStyle/>
          <a:p>
            <a:r>
              <a:rPr lang="af-ZA" dirty="0"/>
              <a:t>Locative nouns</a:t>
            </a:r>
            <a:endParaRPr lang="en-DE" dirty="0"/>
          </a:p>
        </p:txBody>
      </p:sp>
      <p:sp>
        <p:nvSpPr>
          <p:cNvPr id="3" name="Content Placeholder 2">
            <a:extLst>
              <a:ext uri="{FF2B5EF4-FFF2-40B4-BE49-F238E27FC236}">
                <a16:creationId xmlns:a16="http://schemas.microsoft.com/office/drawing/2014/main" id="{7EC19D3A-FDB5-F7C8-BA20-212659A0BD77}"/>
              </a:ext>
            </a:extLst>
          </p:cNvPr>
          <p:cNvSpPr>
            <a:spLocks noGrp="1"/>
          </p:cNvSpPr>
          <p:nvPr>
            <p:ph idx="1"/>
          </p:nvPr>
        </p:nvSpPr>
        <p:spPr>
          <a:xfrm>
            <a:off x="838200" y="1481198"/>
            <a:ext cx="10515600" cy="1204412"/>
          </a:xfrm>
        </p:spPr>
        <p:txBody>
          <a:bodyPr>
            <a:normAutofit lnSpcReduction="10000"/>
          </a:bodyPr>
          <a:lstStyle/>
          <a:p>
            <a:pPr marL="0" indent="0">
              <a:buNone/>
            </a:pPr>
            <a:r>
              <a:rPr lang="af-ZA" sz="2400" dirty="0">
                <a:latin typeface="Times New Roman" panose="02020603050405020304" pitchFamily="18" charset="0"/>
                <a:cs typeface="Times New Roman" panose="02020603050405020304" pitchFamily="18" charset="0"/>
              </a:rPr>
              <a:t>Is a small subclass (</a:t>
            </a:r>
            <a:r>
              <a:rPr lang="en-GB" sz="2400" i="1" dirty="0" err="1">
                <a:latin typeface="Times New Roman" panose="02020603050405020304" pitchFamily="18" charset="0"/>
                <a:cs typeface="Times New Roman" panose="02020603050405020304" pitchFamily="18" charset="0"/>
              </a:rPr>
              <a:t>pɔ̄ɔ</a:t>
            </a:r>
            <a:r>
              <a:rPr lang="en-GB" sz="2400"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'field', </a:t>
            </a:r>
            <a:r>
              <a:rPr lang="en-GB" sz="2400" i="1" dirty="0" err="1">
                <a:latin typeface="Times New Roman" panose="02020603050405020304" pitchFamily="18" charset="0"/>
                <a:cs typeface="Times New Roman" panose="02020603050405020304" pitchFamily="18" charset="0"/>
              </a:rPr>
              <a:t>gbàŋ̀ì</a:t>
            </a:r>
            <a:r>
              <a:rPr lang="en-GB" sz="2400" dirty="0">
                <a:latin typeface="Times New Roman" panose="02020603050405020304" pitchFamily="18" charset="0"/>
                <a:cs typeface="Times New Roman" panose="02020603050405020304" pitchFamily="18" charset="0"/>
              </a:rPr>
              <a:t> 'village', </a:t>
            </a:r>
            <a:r>
              <a:rPr lang="en-GB" sz="2400" i="1" dirty="0" err="1">
                <a:latin typeface="Times New Roman" panose="02020603050405020304" pitchFamily="18" charset="0"/>
                <a:cs typeface="Times New Roman" panose="02020603050405020304" pitchFamily="18" charset="0"/>
              </a:rPr>
              <a:t>pálá</a:t>
            </a:r>
            <a:r>
              <a:rPr lang="en-GB" sz="2400" dirty="0">
                <a:latin typeface="Times New Roman" panose="02020603050405020304" pitchFamily="18" charset="0"/>
                <a:cs typeface="Times New Roman" panose="02020603050405020304" pitchFamily="18" charset="0"/>
              </a:rPr>
              <a:t> 'home, house' and toponyms)</a:t>
            </a:r>
            <a:r>
              <a:rPr lang="af-ZA" sz="2400" dirty="0">
                <a:latin typeface="Times New Roman" panose="02020603050405020304" pitchFamily="18" charset="0"/>
                <a:cs typeface="Times New Roman" panose="02020603050405020304" pitchFamily="18" charset="0"/>
              </a:rPr>
              <a:t> of general nouns. </a:t>
            </a:r>
          </a:p>
          <a:p>
            <a:pPr marL="0" indent="0">
              <a:buNone/>
            </a:pPr>
            <a:r>
              <a:rPr lang="af-ZA" sz="2400" dirty="0">
                <a:latin typeface="Times New Roman" panose="02020603050405020304" pitchFamily="18" charset="0"/>
                <a:cs typeface="Times New Roman" panose="02020603050405020304" pitchFamily="18" charset="0"/>
              </a:rPr>
              <a:t>They can be pluralised:</a:t>
            </a:r>
            <a:endParaRPr lang="en-DE"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5760472-44B3-6D69-1348-643826BA64DA}"/>
              </a:ext>
            </a:extLst>
          </p:cNvPr>
          <p:cNvSpPr>
            <a:spLocks noGrp="1"/>
          </p:cNvSpPr>
          <p:nvPr>
            <p:ph type="sldNum" sz="quarter" idx="12"/>
          </p:nvPr>
        </p:nvSpPr>
        <p:spPr/>
        <p:txBody>
          <a:bodyPr/>
          <a:lstStyle/>
          <a:p>
            <a:fld id="{10CB4A6C-D9C5-4190-908F-EBA210F45D1A}" type="slidenum">
              <a:rPr lang="en-DE" smtClean="0"/>
              <a:t>21</a:t>
            </a:fld>
            <a:endParaRPr lang="en-DE"/>
          </a:p>
        </p:txBody>
      </p:sp>
      <p:graphicFrame>
        <p:nvGraphicFramePr>
          <p:cNvPr id="5" name="Table 4">
            <a:extLst>
              <a:ext uri="{FF2B5EF4-FFF2-40B4-BE49-F238E27FC236}">
                <a16:creationId xmlns:a16="http://schemas.microsoft.com/office/drawing/2014/main" id="{DD842E03-C114-9901-8801-7AAC56847D94}"/>
              </a:ext>
            </a:extLst>
          </p:cNvPr>
          <p:cNvGraphicFramePr>
            <a:graphicFrameLocks noGrp="1"/>
          </p:cNvGraphicFramePr>
          <p:nvPr>
            <p:extLst>
              <p:ext uri="{D42A27DB-BD31-4B8C-83A1-F6EECF244321}">
                <p14:modId xmlns:p14="http://schemas.microsoft.com/office/powerpoint/2010/main" val="2512293649"/>
              </p:ext>
            </p:extLst>
          </p:nvPr>
        </p:nvGraphicFramePr>
        <p:xfrm>
          <a:off x="953934" y="2883538"/>
          <a:ext cx="4873989" cy="609600"/>
        </p:xfrm>
        <a:graphic>
          <a:graphicData uri="http://schemas.openxmlformats.org/drawingml/2006/table">
            <a:tbl>
              <a:tblPr firstRow="1" firstCol="1" bandRow="1">
                <a:tableStyleId>{5940675A-B579-460E-94D1-54222C63F5DA}</a:tableStyleId>
              </a:tblPr>
              <a:tblGrid>
                <a:gridCol w="1109419">
                  <a:extLst>
                    <a:ext uri="{9D8B030D-6E8A-4147-A177-3AD203B41FA5}">
                      <a16:colId xmlns:a16="http://schemas.microsoft.com/office/drawing/2014/main" val="871987595"/>
                    </a:ext>
                  </a:extLst>
                </a:gridCol>
                <a:gridCol w="1109419">
                  <a:extLst>
                    <a:ext uri="{9D8B030D-6E8A-4147-A177-3AD203B41FA5}">
                      <a16:colId xmlns:a16="http://schemas.microsoft.com/office/drawing/2014/main" val="3665936037"/>
                    </a:ext>
                  </a:extLst>
                </a:gridCol>
                <a:gridCol w="772867">
                  <a:extLst>
                    <a:ext uri="{9D8B030D-6E8A-4147-A177-3AD203B41FA5}">
                      <a16:colId xmlns:a16="http://schemas.microsoft.com/office/drawing/2014/main" val="4230704247"/>
                    </a:ext>
                  </a:extLst>
                </a:gridCol>
                <a:gridCol w="1166188">
                  <a:extLst>
                    <a:ext uri="{9D8B030D-6E8A-4147-A177-3AD203B41FA5}">
                      <a16:colId xmlns:a16="http://schemas.microsoft.com/office/drawing/2014/main" val="3910733297"/>
                    </a:ext>
                  </a:extLst>
                </a:gridCol>
                <a:gridCol w="716096">
                  <a:extLst>
                    <a:ext uri="{9D8B030D-6E8A-4147-A177-3AD203B41FA5}">
                      <a16:colId xmlns:a16="http://schemas.microsoft.com/office/drawing/2014/main" val="3964503709"/>
                    </a:ext>
                  </a:extLst>
                </a:gridCol>
              </a:tblGrid>
              <a:tr h="0">
                <a:tc>
                  <a:txBody>
                    <a:bodyPr/>
                    <a:lstStyle/>
                    <a:p>
                      <a:pPr>
                        <a:spcAft>
                          <a:spcPts val="800"/>
                        </a:spcAft>
                      </a:pPr>
                      <a:r>
                        <a:rPr lang="af-ZA" sz="2000" i="0" dirty="0">
                          <a:effectLst/>
                          <a:latin typeface="Times New Roman" panose="02020603050405020304" pitchFamily="18" charset="0"/>
                          <a:ea typeface="Calibri" panose="020F0502020204030204" pitchFamily="34" charset="0"/>
                          <a:cs typeface="Times New Roman" panose="02020603050405020304" pitchFamily="18" charset="0"/>
                        </a:rPr>
                        <a:t>16.</a:t>
                      </a:r>
                      <a:endParaRPr lang="en-DE"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cs typeface="Times New Roman" panose="02020603050405020304" pitchFamily="18" charset="0"/>
                        </a:rPr>
                        <a:t>Līŋ̄</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ea typeface="Calibri" panose="020F0502020204030204" pitchFamily="34" charset="0"/>
                          <a:cs typeface="Times New Roman" panose="02020603050405020304" pitchFamily="18" charset="0"/>
                        </a:rPr>
                        <a:t>è</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cs typeface="Times New Roman" panose="02020603050405020304" pitchFamily="18" charset="0"/>
                        </a:rPr>
                        <a:t>bé</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ea typeface="Calibri" panose="020F0502020204030204" pitchFamily="34" charset="0"/>
                          <a:cs typeface="Times New Roman" panose="02020603050405020304" pitchFamily="18" charset="0"/>
                        </a:rPr>
                        <a:t>pɔɔ</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849386"/>
                  </a:ext>
                </a:extLst>
              </a:tr>
              <a:tr h="0">
                <a:tc>
                  <a:txBody>
                    <a:bodyPr/>
                    <a:lstStyle/>
                    <a:p>
                      <a:pPr>
                        <a:spcAft>
                          <a:spcPts val="800"/>
                        </a:spcAft>
                      </a:pP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a:effectLst/>
                          <a:latin typeface="Times New Roman" panose="02020603050405020304" pitchFamily="18" charset="0"/>
                          <a:cs typeface="Times New Roman" panose="02020603050405020304" pitchFamily="18" charset="0"/>
                        </a:rPr>
                        <a:t>woman</a:t>
                      </a:r>
                      <a:endParaRPr lang="en-DE"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a:effectLst/>
                          <a:latin typeface="Times New Roman" panose="02020603050405020304" pitchFamily="18" charset="0"/>
                          <a:cs typeface="Times New Roman" panose="02020603050405020304" pitchFamily="18" charset="0"/>
                        </a:rPr>
                        <a:t>3SG</a:t>
                      </a:r>
                      <a:endParaRPr lang="en-DE"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effectLst/>
                          <a:latin typeface="Times New Roman" panose="02020603050405020304" pitchFamily="18" charset="0"/>
                          <a:cs typeface="Times New Roman" panose="02020603050405020304" pitchFamily="18" charset="0"/>
                        </a:rPr>
                        <a:t>COP.EX</a:t>
                      </a: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effectLst/>
                          <a:latin typeface="Times New Roman" panose="02020603050405020304" pitchFamily="18" charset="0"/>
                          <a:cs typeface="Times New Roman" panose="02020603050405020304" pitchFamily="18" charset="0"/>
                        </a:rPr>
                        <a:t>field</a:t>
                      </a: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888302"/>
                  </a:ext>
                </a:extLst>
              </a:tr>
            </a:tbl>
          </a:graphicData>
        </a:graphic>
      </p:graphicFrame>
      <p:graphicFrame>
        <p:nvGraphicFramePr>
          <p:cNvPr id="6" name="Table 5">
            <a:extLst>
              <a:ext uri="{FF2B5EF4-FFF2-40B4-BE49-F238E27FC236}">
                <a16:creationId xmlns:a16="http://schemas.microsoft.com/office/drawing/2014/main" id="{F8144508-159E-6D37-B81F-457D57172E25}"/>
              </a:ext>
            </a:extLst>
          </p:cNvPr>
          <p:cNvGraphicFramePr>
            <a:graphicFrameLocks noGrp="1"/>
          </p:cNvGraphicFramePr>
          <p:nvPr>
            <p:extLst>
              <p:ext uri="{D42A27DB-BD31-4B8C-83A1-F6EECF244321}">
                <p14:modId xmlns:p14="http://schemas.microsoft.com/office/powerpoint/2010/main" val="2754287082"/>
              </p:ext>
            </p:extLst>
          </p:nvPr>
        </p:nvGraphicFramePr>
        <p:xfrm>
          <a:off x="953934" y="4652344"/>
          <a:ext cx="4783719" cy="609600"/>
        </p:xfrm>
        <a:graphic>
          <a:graphicData uri="http://schemas.openxmlformats.org/drawingml/2006/table">
            <a:tbl>
              <a:tblPr firstRow="1" firstCol="1" bandRow="1">
                <a:tableStyleId>{5940675A-B579-460E-94D1-54222C63F5DA}</a:tableStyleId>
              </a:tblPr>
              <a:tblGrid>
                <a:gridCol w="1002127">
                  <a:extLst>
                    <a:ext uri="{9D8B030D-6E8A-4147-A177-3AD203B41FA5}">
                      <a16:colId xmlns:a16="http://schemas.microsoft.com/office/drawing/2014/main" val="3170435187"/>
                    </a:ext>
                  </a:extLst>
                </a:gridCol>
                <a:gridCol w="1002127">
                  <a:extLst>
                    <a:ext uri="{9D8B030D-6E8A-4147-A177-3AD203B41FA5}">
                      <a16:colId xmlns:a16="http://schemas.microsoft.com/office/drawing/2014/main" val="3692827163"/>
                    </a:ext>
                  </a:extLst>
                </a:gridCol>
                <a:gridCol w="539607">
                  <a:extLst>
                    <a:ext uri="{9D8B030D-6E8A-4147-A177-3AD203B41FA5}">
                      <a16:colId xmlns:a16="http://schemas.microsoft.com/office/drawing/2014/main" val="201063795"/>
                    </a:ext>
                  </a:extLst>
                </a:gridCol>
                <a:gridCol w="1063188">
                  <a:extLst>
                    <a:ext uri="{9D8B030D-6E8A-4147-A177-3AD203B41FA5}">
                      <a16:colId xmlns:a16="http://schemas.microsoft.com/office/drawing/2014/main" val="3683913725"/>
                    </a:ext>
                  </a:extLst>
                </a:gridCol>
                <a:gridCol w="637063">
                  <a:extLst>
                    <a:ext uri="{9D8B030D-6E8A-4147-A177-3AD203B41FA5}">
                      <a16:colId xmlns:a16="http://schemas.microsoft.com/office/drawing/2014/main" val="2474290539"/>
                    </a:ext>
                  </a:extLst>
                </a:gridCol>
                <a:gridCol w="539607">
                  <a:extLst>
                    <a:ext uri="{9D8B030D-6E8A-4147-A177-3AD203B41FA5}">
                      <a16:colId xmlns:a16="http://schemas.microsoft.com/office/drawing/2014/main" val="4225427522"/>
                    </a:ext>
                  </a:extLst>
                </a:gridCol>
              </a:tblGrid>
              <a:tr h="0">
                <a:tc>
                  <a:txBody>
                    <a:bodyPr/>
                    <a:lstStyle/>
                    <a:p>
                      <a:pPr>
                        <a:spcAft>
                          <a:spcPts val="800"/>
                        </a:spcAft>
                      </a:pPr>
                      <a:r>
                        <a:rPr lang="af-ZA" sz="2000" i="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en-DE"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cs typeface="Times New Roman" panose="02020603050405020304" pitchFamily="18" charset="0"/>
                        </a:rPr>
                        <a:t>Līŋ̄</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cs typeface="Times New Roman" panose="02020603050405020304" pitchFamily="18" charset="0"/>
                        </a:rPr>
                        <a:t>nù</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cs typeface="Times New Roman" panose="02020603050405020304" pitchFamily="18" charset="0"/>
                        </a:rPr>
                        <a:t>bé</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ea typeface="Calibri" panose="020F0502020204030204" pitchFamily="34" charset="0"/>
                          <a:cs typeface="Times New Roman" panose="02020603050405020304" pitchFamily="18" charset="0"/>
                        </a:rPr>
                        <a:t>pɔɔ</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cs typeface="Times New Roman" panose="02020603050405020304" pitchFamily="18" charset="0"/>
                        </a:rPr>
                        <a:t>nù</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9994380"/>
                  </a:ext>
                </a:extLst>
              </a:tr>
              <a:tr h="0">
                <a:tc>
                  <a:txBody>
                    <a:bodyPr/>
                    <a:lstStyle/>
                    <a:p>
                      <a:pPr>
                        <a:spcAft>
                          <a:spcPts val="800"/>
                        </a:spcAft>
                      </a:pP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a:effectLst/>
                          <a:latin typeface="Times New Roman" panose="02020603050405020304" pitchFamily="18" charset="0"/>
                          <a:cs typeface="Times New Roman" panose="02020603050405020304" pitchFamily="18" charset="0"/>
                        </a:rPr>
                        <a:t>woman</a:t>
                      </a:r>
                      <a:endParaRPr lang="en-DE"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a:effectLst/>
                          <a:latin typeface="Times New Roman" panose="02020603050405020304" pitchFamily="18" charset="0"/>
                          <a:cs typeface="Times New Roman" panose="02020603050405020304" pitchFamily="18" charset="0"/>
                        </a:rPr>
                        <a:t>PL</a:t>
                      </a:r>
                      <a:endParaRPr lang="en-DE"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effectLst/>
                          <a:latin typeface="Times New Roman" panose="02020603050405020304" pitchFamily="18" charset="0"/>
                          <a:cs typeface="Times New Roman" panose="02020603050405020304" pitchFamily="18" charset="0"/>
                        </a:rPr>
                        <a:t>COP.EX</a:t>
                      </a: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effectLst/>
                          <a:latin typeface="Times New Roman" panose="02020603050405020304" pitchFamily="18" charset="0"/>
                          <a:ea typeface="Calibri" panose="020F0502020204030204" pitchFamily="34" charset="0"/>
                          <a:cs typeface="Times New Roman" panose="02020603050405020304" pitchFamily="18" charset="0"/>
                        </a:rPr>
                        <a:t>field</a:t>
                      </a: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effectLst/>
                          <a:latin typeface="Times New Roman" panose="02020603050405020304" pitchFamily="18" charset="0"/>
                          <a:cs typeface="Times New Roman" panose="02020603050405020304" pitchFamily="18" charset="0"/>
                        </a:rPr>
                        <a:t>PL</a:t>
                      </a: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979401"/>
                  </a:ext>
                </a:extLst>
              </a:tr>
            </a:tbl>
          </a:graphicData>
        </a:graphic>
      </p:graphicFrame>
      <p:sp>
        <p:nvSpPr>
          <p:cNvPr id="7" name="Rectangle 1">
            <a:extLst>
              <a:ext uri="{FF2B5EF4-FFF2-40B4-BE49-F238E27FC236}">
                <a16:creationId xmlns:a16="http://schemas.microsoft.com/office/drawing/2014/main" id="{28DB86D2-5B2A-8CE1-7B3A-667457AA694B}"/>
              </a:ext>
            </a:extLst>
          </p:cNvPr>
          <p:cNvSpPr>
            <a:spLocks noChangeArrowheads="1"/>
          </p:cNvSpPr>
          <p:nvPr/>
        </p:nvSpPr>
        <p:spPr bwMode="auto">
          <a:xfrm>
            <a:off x="838200" y="3563304"/>
            <a:ext cx="34195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en-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‘There is a woman in the field.’</a:t>
            </a:r>
            <a:endParaRPr kumimoji="0" lang="af-ZA" altLang="en-DE" sz="20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0A48415C-A6B8-D7BF-B822-CCC148CB6844}"/>
              </a:ext>
            </a:extLst>
          </p:cNvPr>
          <p:cNvSpPr txBox="1"/>
          <p:nvPr/>
        </p:nvSpPr>
        <p:spPr>
          <a:xfrm>
            <a:off x="953934" y="5365754"/>
            <a:ext cx="3483646" cy="400110"/>
          </a:xfrm>
          <a:prstGeom prst="rect">
            <a:avLst/>
          </a:prstGeom>
          <a:noFill/>
        </p:spPr>
        <p:txBody>
          <a:bodyPr wrap="none" rtlCol="0">
            <a:spAutoFit/>
          </a:bodyPr>
          <a:lstStyle/>
          <a:p>
            <a:r>
              <a:rPr kumimoji="0" lang="af-ZA" altLang="en-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‘There are women in the fields.’</a:t>
            </a:r>
            <a:endParaRPr kumimoji="0" lang="af-ZA" altLang="en-DE"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0005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9BC3-42D2-8697-0838-A75532785769}"/>
              </a:ext>
            </a:extLst>
          </p:cNvPr>
          <p:cNvSpPr>
            <a:spLocks noGrp="1"/>
          </p:cNvSpPr>
          <p:nvPr>
            <p:ph type="title"/>
          </p:nvPr>
        </p:nvSpPr>
        <p:spPr/>
        <p:txBody>
          <a:bodyPr/>
          <a:lstStyle/>
          <a:p>
            <a:r>
              <a:rPr lang="af-ZA" dirty="0"/>
              <a:t>Locative nouns</a:t>
            </a:r>
            <a:endParaRPr lang="en-DE" dirty="0"/>
          </a:p>
        </p:txBody>
      </p:sp>
      <p:sp>
        <p:nvSpPr>
          <p:cNvPr id="4" name="Slide Number Placeholder 3">
            <a:extLst>
              <a:ext uri="{FF2B5EF4-FFF2-40B4-BE49-F238E27FC236}">
                <a16:creationId xmlns:a16="http://schemas.microsoft.com/office/drawing/2014/main" id="{1369E903-25AB-61A2-D300-FE7CD155662A}"/>
              </a:ext>
            </a:extLst>
          </p:cNvPr>
          <p:cNvSpPr>
            <a:spLocks noGrp="1"/>
          </p:cNvSpPr>
          <p:nvPr>
            <p:ph type="sldNum" sz="quarter" idx="12"/>
          </p:nvPr>
        </p:nvSpPr>
        <p:spPr/>
        <p:txBody>
          <a:bodyPr/>
          <a:lstStyle/>
          <a:p>
            <a:fld id="{10CB4A6C-D9C5-4190-908F-EBA210F45D1A}" type="slidenum">
              <a:rPr lang="en-DE" smtClean="0"/>
              <a:t>22</a:t>
            </a:fld>
            <a:endParaRPr lang="en-DE"/>
          </a:p>
        </p:txBody>
      </p:sp>
      <p:graphicFrame>
        <p:nvGraphicFramePr>
          <p:cNvPr id="10" name="Table 9">
            <a:extLst>
              <a:ext uri="{FF2B5EF4-FFF2-40B4-BE49-F238E27FC236}">
                <a16:creationId xmlns:a16="http://schemas.microsoft.com/office/drawing/2014/main" id="{8461FE38-9990-DFDB-208B-E398DBDFF9FA}"/>
              </a:ext>
            </a:extLst>
          </p:cNvPr>
          <p:cNvGraphicFramePr>
            <a:graphicFrameLocks noGrp="1"/>
          </p:cNvGraphicFramePr>
          <p:nvPr>
            <p:extLst>
              <p:ext uri="{D42A27DB-BD31-4B8C-83A1-F6EECF244321}">
                <p14:modId xmlns:p14="http://schemas.microsoft.com/office/powerpoint/2010/main" val="3540241983"/>
              </p:ext>
            </p:extLst>
          </p:nvPr>
        </p:nvGraphicFramePr>
        <p:xfrm>
          <a:off x="1036228" y="2636433"/>
          <a:ext cx="3862341" cy="548640"/>
        </p:xfrm>
        <a:graphic>
          <a:graphicData uri="http://schemas.openxmlformats.org/drawingml/2006/table">
            <a:tbl>
              <a:tblPr>
                <a:tableStyleId>{5940675A-B579-460E-94D1-54222C63F5DA}</a:tableStyleId>
              </a:tblPr>
              <a:tblGrid>
                <a:gridCol w="560606">
                  <a:extLst>
                    <a:ext uri="{9D8B030D-6E8A-4147-A177-3AD203B41FA5}">
                      <a16:colId xmlns:a16="http://schemas.microsoft.com/office/drawing/2014/main" val="590565701"/>
                    </a:ext>
                  </a:extLst>
                </a:gridCol>
                <a:gridCol w="560606">
                  <a:extLst>
                    <a:ext uri="{9D8B030D-6E8A-4147-A177-3AD203B41FA5}">
                      <a16:colId xmlns:a16="http://schemas.microsoft.com/office/drawing/2014/main" val="4202390905"/>
                    </a:ext>
                  </a:extLst>
                </a:gridCol>
                <a:gridCol w="641690">
                  <a:extLst>
                    <a:ext uri="{9D8B030D-6E8A-4147-A177-3AD203B41FA5}">
                      <a16:colId xmlns:a16="http://schemas.microsoft.com/office/drawing/2014/main" val="3830728160"/>
                    </a:ext>
                  </a:extLst>
                </a:gridCol>
                <a:gridCol w="676563">
                  <a:extLst>
                    <a:ext uri="{9D8B030D-6E8A-4147-A177-3AD203B41FA5}">
                      <a16:colId xmlns:a16="http://schemas.microsoft.com/office/drawing/2014/main" val="2946739450"/>
                    </a:ext>
                  </a:extLst>
                </a:gridCol>
                <a:gridCol w="769853">
                  <a:extLst>
                    <a:ext uri="{9D8B030D-6E8A-4147-A177-3AD203B41FA5}">
                      <a16:colId xmlns:a16="http://schemas.microsoft.com/office/drawing/2014/main" val="2293260718"/>
                    </a:ext>
                  </a:extLst>
                </a:gridCol>
                <a:gridCol w="653023">
                  <a:extLst>
                    <a:ext uri="{9D8B030D-6E8A-4147-A177-3AD203B41FA5}">
                      <a16:colId xmlns:a16="http://schemas.microsoft.com/office/drawing/2014/main" val="3092921843"/>
                    </a:ext>
                  </a:extLst>
                </a:gridCol>
              </a:tblGrid>
              <a:tr h="0">
                <a:tc>
                  <a:txBody>
                    <a:bodyPr/>
                    <a:lstStyle/>
                    <a:p>
                      <a:pPr>
                        <a:spcAft>
                          <a:spcPts val="800"/>
                        </a:spcAft>
                      </a:pP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19.</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ŋ́</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nú</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sóro</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gba</a:t>
                      </a:r>
                      <a:r>
                        <a:rPr lang="fr-CA" sz="1800" i="1" dirty="0">
                          <a:effectLst/>
                          <a:latin typeface="Times New Roman" panose="02020603050405020304" pitchFamily="18" charset="0"/>
                          <a:cs typeface="Times New Roman" panose="02020603050405020304" pitchFamily="18" charset="0"/>
                        </a:rPr>
                        <a:t>̀</a:t>
                      </a:r>
                      <a:r>
                        <a:rPr lang="af-ZA" sz="1800" i="1" dirty="0">
                          <a:effectLst/>
                          <a:latin typeface="Times New Roman" panose="02020603050405020304" pitchFamily="18" charset="0"/>
                          <a:cs typeface="Times New Roman" panose="02020603050405020304" pitchFamily="18" charset="0"/>
                        </a:rPr>
                        <a:t>ŋ</a:t>
                      </a:r>
                      <a:r>
                        <a:rPr lang="fr-CA" sz="1800" i="1" dirty="0">
                          <a:effectLst/>
                          <a:latin typeface="Times New Roman" panose="02020603050405020304" pitchFamily="18" charset="0"/>
                          <a:cs typeface="Times New Roman" panose="02020603050405020304" pitchFamily="18" charset="0"/>
                        </a:rPr>
                        <a:t>ī</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bī</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1557593"/>
                  </a:ext>
                </a:extLst>
              </a:tr>
              <a:tr h="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1SG</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come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arrive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village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err="1">
                          <a:effectLst/>
                          <a:latin typeface="Times New Roman" panose="02020603050405020304" pitchFamily="18" charset="0"/>
                          <a:cs typeface="Times New Roman" panose="02020603050405020304" pitchFamily="18" charset="0"/>
                        </a:rPr>
                        <a:t>there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8558286"/>
                  </a:ext>
                </a:extLst>
              </a:tr>
            </a:tbl>
          </a:graphicData>
        </a:graphic>
      </p:graphicFrame>
      <p:sp>
        <p:nvSpPr>
          <p:cNvPr id="12" name="TextBox 11">
            <a:extLst>
              <a:ext uri="{FF2B5EF4-FFF2-40B4-BE49-F238E27FC236}">
                <a16:creationId xmlns:a16="http://schemas.microsoft.com/office/drawing/2014/main" id="{C5E2CB33-D787-B11B-B5C2-CFCCE0C58760}"/>
              </a:ext>
            </a:extLst>
          </p:cNvPr>
          <p:cNvSpPr txBox="1"/>
          <p:nvPr/>
        </p:nvSpPr>
        <p:spPr>
          <a:xfrm>
            <a:off x="838200" y="3179135"/>
            <a:ext cx="6096000" cy="369332"/>
          </a:xfrm>
          <a:prstGeom prst="rect">
            <a:avLst/>
          </a:prstGeom>
          <a:noFill/>
        </p:spPr>
        <p:txBody>
          <a:bodyPr wrap="square">
            <a:spAutoFit/>
          </a:bodyPr>
          <a:lstStyle/>
          <a:p>
            <a:pPr>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af-ZA" dirty="0">
                <a:latin typeface="Times New Roman" panose="02020603050405020304" pitchFamily="18" charset="0"/>
                <a:ea typeface="Calibri" panose="020F0502020204030204" pitchFamily="34" charset="0"/>
                <a:cs typeface="Times New Roman" panose="02020603050405020304" pitchFamily="18" charset="0"/>
              </a:rPr>
              <a:t>I arrived to the village</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041DF053-16D0-6C27-46B5-A614C7351BAB}"/>
              </a:ext>
            </a:extLst>
          </p:cNvPr>
          <p:cNvGraphicFramePr>
            <a:graphicFrameLocks noGrp="1"/>
          </p:cNvGraphicFramePr>
          <p:nvPr>
            <p:extLst>
              <p:ext uri="{D42A27DB-BD31-4B8C-83A1-F6EECF244321}">
                <p14:modId xmlns:p14="http://schemas.microsoft.com/office/powerpoint/2010/main" val="910924085"/>
              </p:ext>
            </p:extLst>
          </p:nvPr>
        </p:nvGraphicFramePr>
        <p:xfrm>
          <a:off x="1036228" y="3722718"/>
          <a:ext cx="3967572" cy="628973"/>
        </p:xfrm>
        <a:graphic>
          <a:graphicData uri="http://schemas.openxmlformats.org/drawingml/2006/table">
            <a:tbl>
              <a:tblPr>
                <a:tableStyleId>{5940675A-B579-460E-94D1-54222C63F5DA}</a:tableStyleId>
              </a:tblPr>
              <a:tblGrid>
                <a:gridCol w="689771">
                  <a:extLst>
                    <a:ext uri="{9D8B030D-6E8A-4147-A177-3AD203B41FA5}">
                      <a16:colId xmlns:a16="http://schemas.microsoft.com/office/drawing/2014/main" val="3338008081"/>
                    </a:ext>
                  </a:extLst>
                </a:gridCol>
                <a:gridCol w="689771">
                  <a:extLst>
                    <a:ext uri="{9D8B030D-6E8A-4147-A177-3AD203B41FA5}">
                      <a16:colId xmlns:a16="http://schemas.microsoft.com/office/drawing/2014/main" val="3171974973"/>
                    </a:ext>
                  </a:extLst>
                </a:gridCol>
                <a:gridCol w="985056">
                  <a:extLst>
                    <a:ext uri="{9D8B030D-6E8A-4147-A177-3AD203B41FA5}">
                      <a16:colId xmlns:a16="http://schemas.microsoft.com/office/drawing/2014/main" val="993043982"/>
                    </a:ext>
                  </a:extLst>
                </a:gridCol>
                <a:gridCol w="765637">
                  <a:extLst>
                    <a:ext uri="{9D8B030D-6E8A-4147-A177-3AD203B41FA5}">
                      <a16:colId xmlns:a16="http://schemas.microsoft.com/office/drawing/2014/main" val="1311560270"/>
                    </a:ext>
                  </a:extLst>
                </a:gridCol>
                <a:gridCol w="837337">
                  <a:extLst>
                    <a:ext uri="{9D8B030D-6E8A-4147-A177-3AD203B41FA5}">
                      <a16:colId xmlns:a16="http://schemas.microsoft.com/office/drawing/2014/main" val="3537728666"/>
                    </a:ext>
                  </a:extLst>
                </a:gridCol>
              </a:tblGrid>
              <a:tr h="230738">
                <a:tc>
                  <a:txBody>
                    <a:bodyPr/>
                    <a:lstStyle/>
                    <a:p>
                      <a:pPr>
                        <a:spcAft>
                          <a:spcPts val="800"/>
                        </a:spcAft>
                      </a:pP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ba</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be</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gba</a:t>
                      </a:r>
                      <a:r>
                        <a:rPr lang="fr-CA" sz="1800" i="1" dirty="0">
                          <a:effectLst/>
                          <a:latin typeface="Times New Roman" panose="02020603050405020304" pitchFamily="18" charset="0"/>
                          <a:cs typeface="Times New Roman" panose="02020603050405020304" pitchFamily="18" charset="0"/>
                        </a:rPr>
                        <a:t>̰̄</a:t>
                      </a:r>
                      <a:r>
                        <a:rPr lang="fr-CA" sz="1800" i="1" dirty="0" err="1">
                          <a:effectLst/>
                          <a:latin typeface="Times New Roman" panose="02020603050405020304" pitchFamily="18" charset="0"/>
                          <a:cs typeface="Times New Roman" panose="02020603050405020304" pitchFamily="18" charset="0"/>
                        </a:rPr>
                        <a:t>ŋi</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bī</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3503648"/>
                  </a:ext>
                </a:extLst>
              </a:tr>
              <a:tr h="354653">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1PL</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af-ZA" sz="1800" dirty="0">
                          <a:effectLst/>
                          <a:latin typeface="Times New Roman" panose="02020603050405020304" pitchFamily="18" charset="0"/>
                          <a:cs typeface="Times New Roman" panose="02020603050405020304" pitchFamily="18" charset="0"/>
                        </a:rPr>
                        <a:t>COP.EX</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a:effectLst/>
                          <a:latin typeface="Times New Roman" panose="02020603050405020304" pitchFamily="18" charset="0"/>
                          <a:cs typeface="Times New Roman" panose="02020603050405020304" pitchFamily="18" charset="0"/>
                        </a:rPr>
                        <a:t>village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err="1">
                          <a:effectLst/>
                          <a:latin typeface="Times New Roman" panose="02020603050405020304" pitchFamily="18" charset="0"/>
                          <a:cs typeface="Times New Roman" panose="02020603050405020304" pitchFamily="18" charset="0"/>
                        </a:rPr>
                        <a:t>there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4109025"/>
                  </a:ext>
                </a:extLst>
              </a:tr>
            </a:tbl>
          </a:graphicData>
        </a:graphic>
      </p:graphicFrame>
      <p:sp>
        <p:nvSpPr>
          <p:cNvPr id="15" name="TextBox 14">
            <a:extLst>
              <a:ext uri="{FF2B5EF4-FFF2-40B4-BE49-F238E27FC236}">
                <a16:creationId xmlns:a16="http://schemas.microsoft.com/office/drawing/2014/main" id="{C4C4A4B6-922C-76AA-6F86-516B31D3B82E}"/>
              </a:ext>
            </a:extLst>
          </p:cNvPr>
          <p:cNvSpPr txBox="1"/>
          <p:nvPr/>
        </p:nvSpPr>
        <p:spPr>
          <a:xfrm>
            <a:off x="838200" y="4390599"/>
            <a:ext cx="6096000" cy="369332"/>
          </a:xfrm>
          <a:prstGeom prst="rect">
            <a:avLst/>
          </a:prstGeom>
          <a:noFill/>
        </p:spPr>
        <p:txBody>
          <a:bodyPr wrap="square">
            <a:spAutoFit/>
          </a:bodyPr>
          <a:lstStyle/>
          <a:p>
            <a:pPr>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af-ZA" dirty="0">
                <a:latin typeface="Times New Roman" panose="02020603050405020304" pitchFamily="18" charset="0"/>
                <a:ea typeface="Calibri" panose="020F0502020204030204" pitchFamily="34" charset="0"/>
                <a:cs typeface="Times New Roman" panose="02020603050405020304" pitchFamily="18" charset="0"/>
              </a:rPr>
              <a:t>We are in the village</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6EEAF9A-EC37-8D26-90C7-2763C6DEB9C4}"/>
              </a:ext>
            </a:extLst>
          </p:cNvPr>
          <p:cNvSpPr txBox="1"/>
          <p:nvPr/>
        </p:nvSpPr>
        <p:spPr>
          <a:xfrm>
            <a:off x="838200" y="1427143"/>
            <a:ext cx="9190613" cy="830997"/>
          </a:xfrm>
          <a:prstGeom prst="rect">
            <a:avLst/>
          </a:prstGeom>
          <a:noFill/>
        </p:spPr>
        <p:txBody>
          <a:bodyPr wrap="square">
            <a:spAutoFit/>
          </a:bodyPr>
          <a:lstStyle/>
          <a:p>
            <a:r>
              <a:rPr lang="en-GB" sz="2400" dirty="0">
                <a:latin typeface="Times New Roman" panose="02020603050405020304" pitchFamily="18" charset="0"/>
                <a:cs typeface="Times New Roman" panose="02020603050405020304" pitchFamily="18" charset="0"/>
              </a:rPr>
              <a:t>They are not used with postpositions</a:t>
            </a:r>
            <a:r>
              <a:rPr lang="af-ZA" sz="2400" dirty="0">
                <a:latin typeface="Times New Roman" panose="02020603050405020304" pitchFamily="18" charset="0"/>
                <a:cs typeface="Times New Roman" panose="02020603050405020304" pitchFamily="18" charset="0"/>
              </a:rPr>
              <a:t>, but they are combined with deictic adverbs.</a:t>
            </a:r>
            <a:endParaRPr lang="en-DE"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1CFD7EF-ADE4-C218-712F-7BAACBD6B1FF}"/>
              </a:ext>
            </a:extLst>
          </p:cNvPr>
          <p:cNvSpPr txBox="1"/>
          <p:nvPr/>
        </p:nvSpPr>
        <p:spPr>
          <a:xfrm>
            <a:off x="6094837" y="4443614"/>
            <a:ext cx="6096000" cy="369332"/>
          </a:xfrm>
          <a:prstGeom prst="rect">
            <a:avLst/>
          </a:prstGeom>
          <a:noFill/>
        </p:spPr>
        <p:txBody>
          <a:bodyPr wrap="square">
            <a:spAutoFit/>
          </a:bodyPr>
          <a:lstStyle/>
          <a:p>
            <a:pPr>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fr-CA" sz="1800" dirty="0" err="1">
                <a:effectLst/>
                <a:latin typeface="Times New Roman" panose="02020603050405020304" pitchFamily="18" charset="0"/>
                <a:ea typeface="Calibri" panose="020F0502020204030204" pitchFamily="34" charset="0"/>
                <a:cs typeface="Times New Roman" panose="02020603050405020304" pitchFamily="18" charset="0"/>
              </a:rPr>
              <a:t>We</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are in the village.’</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528A4062-E613-94D1-8DA3-8EB5669093BE}"/>
              </a:ext>
            </a:extLst>
          </p:cNvPr>
          <p:cNvSpPr txBox="1"/>
          <p:nvPr/>
        </p:nvSpPr>
        <p:spPr>
          <a:xfrm>
            <a:off x="6094837" y="3186791"/>
            <a:ext cx="6096000" cy="369332"/>
          </a:xfrm>
          <a:prstGeom prst="rect">
            <a:avLst/>
          </a:prstGeom>
          <a:noFill/>
        </p:spPr>
        <p:txBody>
          <a:bodyPr wrap="square">
            <a:spAutoFit/>
          </a:bodyPr>
          <a:lstStyle/>
          <a:p>
            <a:pPr>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*‘I </a:t>
            </a:r>
            <a:r>
              <a:rPr lang="fr-CA" sz="1800" dirty="0" err="1">
                <a:effectLst/>
                <a:latin typeface="Times New Roman" panose="02020603050405020304" pitchFamily="18" charset="0"/>
                <a:ea typeface="Calibri" panose="020F0502020204030204" pitchFamily="34" charset="0"/>
                <a:cs typeface="Times New Roman" panose="02020603050405020304" pitchFamily="18" charset="0"/>
              </a:rPr>
              <a:t>arrived</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to the village.’</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6BCF679-11AA-DF73-E01C-F6E965537669}"/>
              </a:ext>
            </a:extLst>
          </p:cNvPr>
          <p:cNvGraphicFramePr>
            <a:graphicFrameLocks noGrp="1"/>
          </p:cNvGraphicFramePr>
          <p:nvPr>
            <p:extLst>
              <p:ext uri="{D42A27DB-BD31-4B8C-83A1-F6EECF244321}">
                <p14:modId xmlns:p14="http://schemas.microsoft.com/office/powerpoint/2010/main" val="4125968106"/>
              </p:ext>
            </p:extLst>
          </p:nvPr>
        </p:nvGraphicFramePr>
        <p:xfrm>
          <a:off x="6094837" y="3759469"/>
          <a:ext cx="4481292" cy="548640"/>
        </p:xfrm>
        <a:graphic>
          <a:graphicData uri="http://schemas.openxmlformats.org/drawingml/2006/table">
            <a:tbl>
              <a:tblPr>
                <a:tableStyleId>{5940675A-B579-460E-94D1-54222C63F5DA}</a:tableStyleId>
              </a:tblPr>
              <a:tblGrid>
                <a:gridCol w="497618">
                  <a:extLst>
                    <a:ext uri="{9D8B030D-6E8A-4147-A177-3AD203B41FA5}">
                      <a16:colId xmlns:a16="http://schemas.microsoft.com/office/drawing/2014/main" val="3338008081"/>
                    </a:ext>
                  </a:extLst>
                </a:gridCol>
                <a:gridCol w="703761">
                  <a:extLst>
                    <a:ext uri="{9D8B030D-6E8A-4147-A177-3AD203B41FA5}">
                      <a16:colId xmlns:a16="http://schemas.microsoft.com/office/drawing/2014/main" val="3171974973"/>
                    </a:ext>
                  </a:extLst>
                </a:gridCol>
                <a:gridCol w="941851">
                  <a:extLst>
                    <a:ext uri="{9D8B030D-6E8A-4147-A177-3AD203B41FA5}">
                      <a16:colId xmlns:a16="http://schemas.microsoft.com/office/drawing/2014/main" val="993043982"/>
                    </a:ext>
                  </a:extLst>
                </a:gridCol>
                <a:gridCol w="956523">
                  <a:extLst>
                    <a:ext uri="{9D8B030D-6E8A-4147-A177-3AD203B41FA5}">
                      <a16:colId xmlns:a16="http://schemas.microsoft.com/office/drawing/2014/main" val="1311560270"/>
                    </a:ext>
                  </a:extLst>
                </a:gridCol>
                <a:gridCol w="675861">
                  <a:extLst>
                    <a:ext uri="{9D8B030D-6E8A-4147-A177-3AD203B41FA5}">
                      <a16:colId xmlns:a16="http://schemas.microsoft.com/office/drawing/2014/main" val="4105533266"/>
                    </a:ext>
                  </a:extLst>
                </a:gridCol>
                <a:gridCol w="705678">
                  <a:extLst>
                    <a:ext uri="{9D8B030D-6E8A-4147-A177-3AD203B41FA5}">
                      <a16:colId xmlns:a16="http://schemas.microsoft.com/office/drawing/2014/main" val="3537728666"/>
                    </a:ext>
                  </a:extLst>
                </a:gridCol>
              </a:tblGrid>
              <a:tr h="0">
                <a:tc>
                  <a:txBody>
                    <a:bodyPr/>
                    <a:lstStyle/>
                    <a:p>
                      <a:pPr>
                        <a:spcAft>
                          <a:spcPts val="800"/>
                        </a:spcAft>
                      </a:pP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ba</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be</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gba</a:t>
                      </a:r>
                      <a:r>
                        <a:rPr lang="fr-CA" sz="1800" i="1" dirty="0">
                          <a:effectLst/>
                          <a:latin typeface="Times New Roman" panose="02020603050405020304" pitchFamily="18" charset="0"/>
                          <a:cs typeface="Times New Roman" panose="02020603050405020304" pitchFamily="18" charset="0"/>
                        </a:rPr>
                        <a:t>̰̄</a:t>
                      </a:r>
                      <a:r>
                        <a:rPr lang="fr-CA" sz="1800" i="1" dirty="0" err="1">
                          <a:effectLst/>
                          <a:latin typeface="Times New Roman" panose="02020603050405020304" pitchFamily="18" charset="0"/>
                          <a:cs typeface="Times New Roman" panose="02020603050405020304" pitchFamily="18" charset="0"/>
                        </a:rPr>
                        <a:t>ŋi</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ea typeface="Calibri" panose="020F0502020204030204" pitchFamily="34" charset="0"/>
                          <a:cs typeface="Times New Roman" panose="02020603050405020304" pitchFamily="18" charset="0"/>
                        </a:rPr>
                        <a:t>lò</a:t>
                      </a: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bī</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3503648"/>
                  </a:ext>
                </a:extLst>
              </a:tr>
              <a:tr h="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1PL</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a:effectLst/>
                          <a:latin typeface="Times New Roman" panose="02020603050405020304" pitchFamily="18" charset="0"/>
                          <a:cs typeface="Times New Roman" panose="02020603050405020304" pitchFamily="18" charset="0"/>
                        </a:rPr>
                        <a:t>COP.EX</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village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err="1">
                          <a:effectLst/>
                          <a:latin typeface="Times New Roman" panose="02020603050405020304" pitchFamily="18" charset="0"/>
                          <a:cs typeface="Times New Roman" panose="02020603050405020304" pitchFamily="18" charset="0"/>
                        </a:rPr>
                        <a:t>there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4109025"/>
                  </a:ext>
                </a:extLst>
              </a:tr>
            </a:tbl>
          </a:graphicData>
        </a:graphic>
      </p:graphicFrame>
      <p:graphicFrame>
        <p:nvGraphicFramePr>
          <p:cNvPr id="6" name="Table 5">
            <a:extLst>
              <a:ext uri="{FF2B5EF4-FFF2-40B4-BE49-F238E27FC236}">
                <a16:creationId xmlns:a16="http://schemas.microsoft.com/office/drawing/2014/main" id="{8D9C1329-E698-E280-85F3-64BAC795C5CD}"/>
              </a:ext>
            </a:extLst>
          </p:cNvPr>
          <p:cNvGraphicFramePr>
            <a:graphicFrameLocks noGrp="1"/>
          </p:cNvGraphicFramePr>
          <p:nvPr>
            <p:extLst>
              <p:ext uri="{D42A27DB-BD31-4B8C-83A1-F6EECF244321}">
                <p14:modId xmlns:p14="http://schemas.microsoft.com/office/powerpoint/2010/main" val="765646660"/>
              </p:ext>
            </p:extLst>
          </p:nvPr>
        </p:nvGraphicFramePr>
        <p:xfrm>
          <a:off x="6094837" y="2591097"/>
          <a:ext cx="4798450" cy="548640"/>
        </p:xfrm>
        <a:graphic>
          <a:graphicData uri="http://schemas.openxmlformats.org/drawingml/2006/table">
            <a:tbl>
              <a:tblPr>
                <a:tableStyleId>{5940675A-B579-460E-94D1-54222C63F5DA}</a:tableStyleId>
              </a:tblPr>
              <a:tblGrid>
                <a:gridCol w="555466">
                  <a:extLst>
                    <a:ext uri="{9D8B030D-6E8A-4147-A177-3AD203B41FA5}">
                      <a16:colId xmlns:a16="http://schemas.microsoft.com/office/drawing/2014/main" val="590565701"/>
                    </a:ext>
                  </a:extLst>
                </a:gridCol>
                <a:gridCol w="555466">
                  <a:extLst>
                    <a:ext uri="{9D8B030D-6E8A-4147-A177-3AD203B41FA5}">
                      <a16:colId xmlns:a16="http://schemas.microsoft.com/office/drawing/2014/main" val="4202390905"/>
                    </a:ext>
                  </a:extLst>
                </a:gridCol>
                <a:gridCol w="635808">
                  <a:extLst>
                    <a:ext uri="{9D8B030D-6E8A-4147-A177-3AD203B41FA5}">
                      <a16:colId xmlns:a16="http://schemas.microsoft.com/office/drawing/2014/main" val="3830728160"/>
                    </a:ext>
                  </a:extLst>
                </a:gridCol>
                <a:gridCol w="825345">
                  <a:extLst>
                    <a:ext uri="{9D8B030D-6E8A-4147-A177-3AD203B41FA5}">
                      <a16:colId xmlns:a16="http://schemas.microsoft.com/office/drawing/2014/main" val="2946739450"/>
                    </a:ext>
                  </a:extLst>
                </a:gridCol>
                <a:gridCol w="934278">
                  <a:extLst>
                    <a:ext uri="{9D8B030D-6E8A-4147-A177-3AD203B41FA5}">
                      <a16:colId xmlns:a16="http://schemas.microsoft.com/office/drawing/2014/main" val="2293260718"/>
                    </a:ext>
                  </a:extLst>
                </a:gridCol>
                <a:gridCol w="436328">
                  <a:extLst>
                    <a:ext uri="{9D8B030D-6E8A-4147-A177-3AD203B41FA5}">
                      <a16:colId xmlns:a16="http://schemas.microsoft.com/office/drawing/2014/main" val="1682987079"/>
                    </a:ext>
                  </a:extLst>
                </a:gridCol>
                <a:gridCol w="855759">
                  <a:extLst>
                    <a:ext uri="{9D8B030D-6E8A-4147-A177-3AD203B41FA5}">
                      <a16:colId xmlns:a16="http://schemas.microsoft.com/office/drawing/2014/main" val="3092921843"/>
                    </a:ext>
                  </a:extLst>
                </a:gridCol>
              </a:tblGrid>
              <a:tr h="0">
                <a:tc>
                  <a:txBody>
                    <a:bodyPr/>
                    <a:lstStyle/>
                    <a:p>
                      <a:pPr>
                        <a:spcAft>
                          <a:spcPts val="800"/>
                        </a:spcAft>
                      </a:pP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ŋ́</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nú</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sóro</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err="1">
                          <a:effectLst/>
                          <a:latin typeface="Times New Roman" panose="02020603050405020304" pitchFamily="18" charset="0"/>
                          <a:cs typeface="Times New Roman" panose="02020603050405020304" pitchFamily="18" charset="0"/>
                        </a:rPr>
                        <a:t>gbàŋi</a:t>
                      </a:r>
                      <a:r>
                        <a:rPr lang="fr-CA" sz="1800" i="1" dirty="0">
                          <a:effectLst/>
                          <a:latin typeface="Times New Roman" panose="02020603050405020304" pitchFamily="18" charset="0"/>
                          <a:cs typeface="Times New Roman" panose="02020603050405020304" pitchFamily="18" charset="0"/>
                        </a:rPr>
                        <a:t>̄</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ea typeface="Calibri" panose="020F0502020204030204" pitchFamily="34" charset="0"/>
                          <a:cs typeface="Times New Roman" panose="02020603050405020304" pitchFamily="18" charset="0"/>
                        </a:rPr>
                        <a:t>lò</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i="1" dirty="0">
                          <a:effectLst/>
                          <a:latin typeface="Times New Roman" panose="02020603050405020304" pitchFamily="18" charset="0"/>
                          <a:cs typeface="Times New Roman" panose="02020603050405020304" pitchFamily="18" charset="0"/>
                        </a:rPr>
                        <a:t>bī</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1557593"/>
                  </a:ext>
                </a:extLst>
              </a:tr>
              <a:tr h="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1SG</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come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arrive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a:effectLst/>
                          <a:latin typeface="Times New Roman" panose="02020603050405020304" pitchFamily="18" charset="0"/>
                          <a:cs typeface="Times New Roman" panose="02020603050405020304" pitchFamily="18" charset="0"/>
                        </a:rPr>
                        <a:t>village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fr-CA" sz="1800" dirty="0" err="1">
                          <a:effectLst/>
                          <a:latin typeface="Times New Roman" panose="02020603050405020304" pitchFamily="18" charset="0"/>
                          <a:cs typeface="Times New Roman" panose="02020603050405020304" pitchFamily="18" charset="0"/>
                        </a:rPr>
                        <a:t>there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8558286"/>
                  </a:ext>
                </a:extLst>
              </a:tr>
            </a:tbl>
          </a:graphicData>
        </a:graphic>
      </p:graphicFrame>
    </p:spTree>
    <p:extLst>
      <p:ext uri="{BB962C8B-B14F-4D97-AF65-F5344CB8AC3E}">
        <p14:creationId xmlns:p14="http://schemas.microsoft.com/office/powerpoint/2010/main" val="4066798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40AD-E6DA-D531-BF88-6FF9EF7CF037}"/>
              </a:ext>
            </a:extLst>
          </p:cNvPr>
          <p:cNvSpPr>
            <a:spLocks noGrp="1"/>
          </p:cNvSpPr>
          <p:nvPr>
            <p:ph type="title"/>
          </p:nvPr>
        </p:nvSpPr>
        <p:spPr/>
        <p:txBody>
          <a:bodyPr/>
          <a:lstStyle/>
          <a:p>
            <a:r>
              <a:rPr lang="af-ZA" dirty="0"/>
              <a:t>Locative nouns</a:t>
            </a:r>
            <a:endParaRPr lang="en-DE" dirty="0"/>
          </a:p>
        </p:txBody>
      </p:sp>
      <p:sp>
        <p:nvSpPr>
          <p:cNvPr id="3" name="Content Placeholder 2">
            <a:extLst>
              <a:ext uri="{FF2B5EF4-FFF2-40B4-BE49-F238E27FC236}">
                <a16:creationId xmlns:a16="http://schemas.microsoft.com/office/drawing/2014/main" id="{9EC0B2B4-A0C6-704A-8CEC-BBE645A50CA7}"/>
              </a:ext>
            </a:extLst>
          </p:cNvPr>
          <p:cNvSpPr>
            <a:spLocks noGrp="1"/>
          </p:cNvSpPr>
          <p:nvPr>
            <p:ph idx="1"/>
          </p:nvPr>
        </p:nvSpPr>
        <p:spPr>
          <a:xfrm>
            <a:off x="838200" y="1825625"/>
            <a:ext cx="10515600" cy="679831"/>
          </a:xfrm>
        </p:spPr>
        <p:txBody>
          <a:bodyPr>
            <a:normAutofit fontScale="92500"/>
          </a:bodyPr>
          <a:lstStyle/>
          <a:p>
            <a:pPr marL="0" indent="0">
              <a:buNone/>
            </a:pPr>
            <a:r>
              <a:rPr lang="af-ZA" dirty="0"/>
              <a:t>Sometimes they change their morphological form with determinative</a:t>
            </a:r>
            <a:endParaRPr lang="en-DE" dirty="0"/>
          </a:p>
        </p:txBody>
      </p:sp>
      <p:sp>
        <p:nvSpPr>
          <p:cNvPr id="4" name="Slide Number Placeholder 3">
            <a:extLst>
              <a:ext uri="{FF2B5EF4-FFF2-40B4-BE49-F238E27FC236}">
                <a16:creationId xmlns:a16="http://schemas.microsoft.com/office/drawing/2014/main" id="{44FF5383-C86D-5414-A00E-E9CC72B3CD79}"/>
              </a:ext>
            </a:extLst>
          </p:cNvPr>
          <p:cNvSpPr>
            <a:spLocks noGrp="1"/>
          </p:cNvSpPr>
          <p:nvPr>
            <p:ph type="sldNum" sz="quarter" idx="12"/>
          </p:nvPr>
        </p:nvSpPr>
        <p:spPr/>
        <p:txBody>
          <a:bodyPr/>
          <a:lstStyle/>
          <a:p>
            <a:fld id="{10CB4A6C-D9C5-4190-908F-EBA210F45D1A}" type="slidenum">
              <a:rPr lang="en-DE" smtClean="0"/>
              <a:t>23</a:t>
            </a:fld>
            <a:endParaRPr lang="en-DE"/>
          </a:p>
        </p:txBody>
      </p:sp>
      <p:graphicFrame>
        <p:nvGraphicFramePr>
          <p:cNvPr id="7" name="Table 6">
            <a:extLst>
              <a:ext uri="{FF2B5EF4-FFF2-40B4-BE49-F238E27FC236}">
                <a16:creationId xmlns:a16="http://schemas.microsoft.com/office/drawing/2014/main" id="{15CEB09E-405C-D798-3935-441647BC2D14}"/>
              </a:ext>
            </a:extLst>
          </p:cNvPr>
          <p:cNvGraphicFramePr>
            <a:graphicFrameLocks noGrp="1"/>
          </p:cNvGraphicFramePr>
          <p:nvPr>
            <p:extLst>
              <p:ext uri="{D42A27DB-BD31-4B8C-83A1-F6EECF244321}">
                <p14:modId xmlns:p14="http://schemas.microsoft.com/office/powerpoint/2010/main" val="2169472822"/>
              </p:ext>
            </p:extLst>
          </p:nvPr>
        </p:nvGraphicFramePr>
        <p:xfrm>
          <a:off x="838199" y="2626608"/>
          <a:ext cx="10257260" cy="741680"/>
        </p:xfrm>
        <a:graphic>
          <a:graphicData uri="http://schemas.openxmlformats.org/drawingml/2006/table">
            <a:tbl>
              <a:tblPr firstRow="1" bandRow="1">
                <a:tableStyleId>{5940675A-B579-460E-94D1-54222C63F5DA}</a:tableStyleId>
              </a:tblPr>
              <a:tblGrid>
                <a:gridCol w="660095">
                  <a:extLst>
                    <a:ext uri="{9D8B030D-6E8A-4147-A177-3AD203B41FA5}">
                      <a16:colId xmlns:a16="http://schemas.microsoft.com/office/drawing/2014/main" val="94965188"/>
                    </a:ext>
                  </a:extLst>
                </a:gridCol>
                <a:gridCol w="1391357">
                  <a:extLst>
                    <a:ext uri="{9D8B030D-6E8A-4147-A177-3AD203B41FA5}">
                      <a16:colId xmlns:a16="http://schemas.microsoft.com/office/drawing/2014/main" val="2388873699"/>
                    </a:ext>
                  </a:extLst>
                </a:gridCol>
                <a:gridCol w="1025726">
                  <a:extLst>
                    <a:ext uri="{9D8B030D-6E8A-4147-A177-3AD203B41FA5}">
                      <a16:colId xmlns:a16="http://schemas.microsoft.com/office/drawing/2014/main" val="3498878319"/>
                    </a:ext>
                  </a:extLst>
                </a:gridCol>
                <a:gridCol w="1025726">
                  <a:extLst>
                    <a:ext uri="{9D8B030D-6E8A-4147-A177-3AD203B41FA5}">
                      <a16:colId xmlns:a16="http://schemas.microsoft.com/office/drawing/2014/main" val="876423623"/>
                    </a:ext>
                  </a:extLst>
                </a:gridCol>
                <a:gridCol w="1025726">
                  <a:extLst>
                    <a:ext uri="{9D8B030D-6E8A-4147-A177-3AD203B41FA5}">
                      <a16:colId xmlns:a16="http://schemas.microsoft.com/office/drawing/2014/main" val="1805199272"/>
                    </a:ext>
                  </a:extLst>
                </a:gridCol>
                <a:gridCol w="1025726">
                  <a:extLst>
                    <a:ext uri="{9D8B030D-6E8A-4147-A177-3AD203B41FA5}">
                      <a16:colId xmlns:a16="http://schemas.microsoft.com/office/drawing/2014/main" val="3936383371"/>
                    </a:ext>
                  </a:extLst>
                </a:gridCol>
                <a:gridCol w="1025726">
                  <a:extLst>
                    <a:ext uri="{9D8B030D-6E8A-4147-A177-3AD203B41FA5}">
                      <a16:colId xmlns:a16="http://schemas.microsoft.com/office/drawing/2014/main" val="3614887681"/>
                    </a:ext>
                  </a:extLst>
                </a:gridCol>
                <a:gridCol w="1182608">
                  <a:extLst>
                    <a:ext uri="{9D8B030D-6E8A-4147-A177-3AD203B41FA5}">
                      <a16:colId xmlns:a16="http://schemas.microsoft.com/office/drawing/2014/main" val="3157011935"/>
                    </a:ext>
                  </a:extLst>
                </a:gridCol>
                <a:gridCol w="868844">
                  <a:extLst>
                    <a:ext uri="{9D8B030D-6E8A-4147-A177-3AD203B41FA5}">
                      <a16:colId xmlns:a16="http://schemas.microsoft.com/office/drawing/2014/main" val="727374604"/>
                    </a:ext>
                  </a:extLst>
                </a:gridCol>
                <a:gridCol w="1025726">
                  <a:extLst>
                    <a:ext uri="{9D8B030D-6E8A-4147-A177-3AD203B41FA5}">
                      <a16:colId xmlns:a16="http://schemas.microsoft.com/office/drawing/2014/main" val="3543133337"/>
                    </a:ext>
                  </a:extLst>
                </a:gridCol>
              </a:tblGrid>
              <a:tr h="370840">
                <a:tc>
                  <a:txBody>
                    <a:bodyPr/>
                    <a:lstStyle/>
                    <a:p>
                      <a:r>
                        <a:rPr lang="af-ZA" i="0" dirty="0">
                          <a:latin typeface="Times New Roman" panose="02020603050405020304" pitchFamily="18" charset="0"/>
                          <a:cs typeface="Times New Roman" panose="02020603050405020304" pitchFamily="18" charset="0"/>
                        </a:rPr>
                        <a:t>21.</a:t>
                      </a:r>
                      <a:endParaRPr lang="en-DE" i="0"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mā</a:t>
                      </a:r>
                      <a:endParaRPr lang="en-DE" i="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f-ZA" i="1" dirty="0">
                          <a:latin typeface="Times New Roman" panose="02020603050405020304" pitchFamily="18" charset="0"/>
                          <a:cs typeface="Times New Roman" panose="02020603050405020304" pitchFamily="18" charset="0"/>
                        </a:rPr>
                        <a:t>dɔ́mà</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sá̰</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jārá</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wò</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bé</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gbàŋ̀</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kō</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wò</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8518725"/>
                  </a:ext>
                </a:extLst>
              </a:tr>
              <a:tr h="370840">
                <a:tc>
                  <a:txBody>
                    <a:bodyPr/>
                    <a:lstStyle/>
                    <a:p>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1SG&lt;aux</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know</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that</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lion</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3PL/-PL</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COP.EX</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village</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this</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in</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85367025"/>
                  </a:ext>
                </a:extLst>
              </a:tr>
            </a:tbl>
          </a:graphicData>
        </a:graphic>
      </p:graphicFrame>
      <p:graphicFrame>
        <p:nvGraphicFramePr>
          <p:cNvPr id="8" name="Table 7">
            <a:extLst>
              <a:ext uri="{FF2B5EF4-FFF2-40B4-BE49-F238E27FC236}">
                <a16:creationId xmlns:a16="http://schemas.microsoft.com/office/drawing/2014/main" id="{E168643D-E398-E051-9799-E195BC3BFCBB}"/>
              </a:ext>
            </a:extLst>
          </p:cNvPr>
          <p:cNvGraphicFramePr>
            <a:graphicFrameLocks noGrp="1"/>
          </p:cNvGraphicFramePr>
          <p:nvPr>
            <p:extLst>
              <p:ext uri="{D42A27DB-BD31-4B8C-83A1-F6EECF244321}">
                <p14:modId xmlns:p14="http://schemas.microsoft.com/office/powerpoint/2010/main" val="1475512779"/>
              </p:ext>
            </p:extLst>
          </p:nvPr>
        </p:nvGraphicFramePr>
        <p:xfrm>
          <a:off x="807720" y="4261422"/>
          <a:ext cx="9963910" cy="1005840"/>
        </p:xfrm>
        <a:graphic>
          <a:graphicData uri="http://schemas.openxmlformats.org/drawingml/2006/table">
            <a:tbl>
              <a:tblPr firstRow="1" bandRow="1">
                <a:tableStyleId>{5940675A-B579-460E-94D1-54222C63F5DA}</a:tableStyleId>
              </a:tblPr>
              <a:tblGrid>
                <a:gridCol w="690574">
                  <a:extLst>
                    <a:ext uri="{9D8B030D-6E8A-4147-A177-3AD203B41FA5}">
                      <a16:colId xmlns:a16="http://schemas.microsoft.com/office/drawing/2014/main" val="2311512396"/>
                    </a:ext>
                  </a:extLst>
                </a:gridCol>
                <a:gridCol w="1302208">
                  <a:extLst>
                    <a:ext uri="{9D8B030D-6E8A-4147-A177-3AD203B41FA5}">
                      <a16:colId xmlns:a16="http://schemas.microsoft.com/office/drawing/2014/main" val="3395763594"/>
                    </a:ext>
                  </a:extLst>
                </a:gridCol>
                <a:gridCol w="996391">
                  <a:extLst>
                    <a:ext uri="{9D8B030D-6E8A-4147-A177-3AD203B41FA5}">
                      <a16:colId xmlns:a16="http://schemas.microsoft.com/office/drawing/2014/main" val="1067497257"/>
                    </a:ext>
                  </a:extLst>
                </a:gridCol>
                <a:gridCol w="996391">
                  <a:extLst>
                    <a:ext uri="{9D8B030D-6E8A-4147-A177-3AD203B41FA5}">
                      <a16:colId xmlns:a16="http://schemas.microsoft.com/office/drawing/2014/main" val="2797076029"/>
                    </a:ext>
                  </a:extLst>
                </a:gridCol>
                <a:gridCol w="996391">
                  <a:extLst>
                    <a:ext uri="{9D8B030D-6E8A-4147-A177-3AD203B41FA5}">
                      <a16:colId xmlns:a16="http://schemas.microsoft.com/office/drawing/2014/main" val="857565856"/>
                    </a:ext>
                  </a:extLst>
                </a:gridCol>
                <a:gridCol w="996391">
                  <a:extLst>
                    <a:ext uri="{9D8B030D-6E8A-4147-A177-3AD203B41FA5}">
                      <a16:colId xmlns:a16="http://schemas.microsoft.com/office/drawing/2014/main" val="4066746317"/>
                    </a:ext>
                  </a:extLst>
                </a:gridCol>
                <a:gridCol w="996391">
                  <a:extLst>
                    <a:ext uri="{9D8B030D-6E8A-4147-A177-3AD203B41FA5}">
                      <a16:colId xmlns:a16="http://schemas.microsoft.com/office/drawing/2014/main" val="76375606"/>
                    </a:ext>
                  </a:extLst>
                </a:gridCol>
                <a:gridCol w="996391">
                  <a:extLst>
                    <a:ext uri="{9D8B030D-6E8A-4147-A177-3AD203B41FA5}">
                      <a16:colId xmlns:a16="http://schemas.microsoft.com/office/drawing/2014/main" val="654536397"/>
                    </a:ext>
                  </a:extLst>
                </a:gridCol>
                <a:gridCol w="996391">
                  <a:extLst>
                    <a:ext uri="{9D8B030D-6E8A-4147-A177-3AD203B41FA5}">
                      <a16:colId xmlns:a16="http://schemas.microsoft.com/office/drawing/2014/main" val="2891198423"/>
                    </a:ext>
                  </a:extLst>
                </a:gridCol>
                <a:gridCol w="996391">
                  <a:extLst>
                    <a:ext uri="{9D8B030D-6E8A-4147-A177-3AD203B41FA5}">
                      <a16:colId xmlns:a16="http://schemas.microsoft.com/office/drawing/2014/main" val="1060643248"/>
                    </a:ext>
                  </a:extLst>
                </a:gridCol>
              </a:tblGrid>
              <a:tr h="141922">
                <a:tc>
                  <a:txBody>
                    <a:bodyPr/>
                    <a:lstStyle/>
                    <a:p>
                      <a:r>
                        <a:rPr lang="af-ZA" i="0" dirty="0">
                          <a:latin typeface="Times New Roman" panose="02020603050405020304" pitchFamily="18" charset="0"/>
                          <a:cs typeface="Times New Roman" panose="02020603050405020304" pitchFamily="18" charset="0"/>
                        </a:rPr>
                        <a:t>22.</a:t>
                      </a:r>
                      <a:endParaRPr lang="en-DE" i="0"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mā</a:t>
                      </a:r>
                      <a:endParaRPr lang="en-DE" i="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f-ZA" i="1" dirty="0">
                          <a:latin typeface="Times New Roman" panose="02020603050405020304" pitchFamily="18" charset="0"/>
                          <a:cs typeface="Times New Roman" panose="02020603050405020304" pitchFamily="18" charset="0"/>
                        </a:rPr>
                        <a:t>dɔ́mà</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sá̰</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jārá</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wò</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bé</a:t>
                      </a:r>
                      <a:endParaRPr lang="en-DE" i="1" dirty="0">
                        <a:latin typeface="Times New Roman" panose="02020603050405020304" pitchFamily="18" charset="0"/>
                        <a:cs typeface="Times New Roman" panose="02020603050405020304" pitchFamily="18" charset="0"/>
                      </a:endParaRPr>
                    </a:p>
                  </a:txBody>
                  <a:tcPr/>
                </a:tc>
                <a:tc>
                  <a:txBody>
                    <a:bodyPr/>
                    <a:lstStyle/>
                    <a:p>
                      <a:r>
                        <a:rPr lang="af-ZA" b="1" i="1" dirty="0">
                          <a:latin typeface="Times New Roman" panose="02020603050405020304" pitchFamily="18" charset="0"/>
                          <a:cs typeface="Times New Roman" panose="02020603050405020304" pitchFamily="18" charset="0"/>
                        </a:rPr>
                        <a:t>*gbāŋ-í</a:t>
                      </a:r>
                      <a:endParaRPr lang="en-DE" b="1"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kō</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wò</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266576"/>
                  </a:ext>
                </a:extLst>
              </a:tr>
              <a:tr h="370840">
                <a:tc>
                  <a:txBody>
                    <a:bodyPr/>
                    <a:lstStyle/>
                    <a:p>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1SG&lt;aux</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know</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that</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lion</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3PL/-PL</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COP.EX</a:t>
                      </a:r>
                      <a:endParaRPr lang="en-DE" dirty="0">
                        <a:latin typeface="Times New Roman" panose="02020603050405020304" pitchFamily="18" charset="0"/>
                        <a:cs typeface="Times New Roman" panose="02020603050405020304" pitchFamily="18" charset="0"/>
                      </a:endParaRPr>
                    </a:p>
                  </a:txBody>
                  <a:tcPr/>
                </a:tc>
                <a:tc>
                  <a:txBody>
                    <a:bodyPr/>
                    <a:lstStyle/>
                    <a:p>
                      <a:r>
                        <a:rPr lang="af-ZA" b="1" dirty="0">
                          <a:latin typeface="Times New Roman" panose="02020603050405020304" pitchFamily="18" charset="0"/>
                          <a:cs typeface="Times New Roman" panose="02020603050405020304" pitchFamily="18" charset="0"/>
                        </a:rPr>
                        <a:t>village.LOC</a:t>
                      </a:r>
                      <a:endParaRPr lang="en-DE" b="1"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this</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in</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83999714"/>
                  </a:ext>
                </a:extLst>
              </a:tr>
            </a:tbl>
          </a:graphicData>
        </a:graphic>
      </p:graphicFrame>
      <p:sp>
        <p:nvSpPr>
          <p:cNvPr id="10" name="TextBox 9">
            <a:extLst>
              <a:ext uri="{FF2B5EF4-FFF2-40B4-BE49-F238E27FC236}">
                <a16:creationId xmlns:a16="http://schemas.microsoft.com/office/drawing/2014/main" id="{E2B3D80A-1ED8-70B3-587F-A0012A474119}"/>
              </a:ext>
            </a:extLst>
          </p:cNvPr>
          <p:cNvSpPr txBox="1"/>
          <p:nvPr/>
        </p:nvSpPr>
        <p:spPr>
          <a:xfrm>
            <a:off x="838200" y="3422348"/>
            <a:ext cx="6094476" cy="369332"/>
          </a:xfrm>
          <a:prstGeom prst="rect">
            <a:avLst/>
          </a:prstGeom>
          <a:noFill/>
        </p:spPr>
        <p:txBody>
          <a:bodyPr wrap="square">
            <a:spAutoFit/>
          </a:bodyPr>
          <a:lstStyle/>
          <a:p>
            <a:pPr algn="just"/>
            <a:r>
              <a:rPr lang="af-ZA" sz="1800" dirty="0">
                <a:effectLst/>
                <a:latin typeface="Times New Roman" panose="02020603050405020304" pitchFamily="18" charset="0"/>
                <a:ea typeface="Calibri" panose="020F0502020204030204" pitchFamily="34" charset="0"/>
              </a:rPr>
              <a:t>‘ </a:t>
            </a:r>
            <a:r>
              <a:rPr lang="en-GB" dirty="0">
                <a:latin typeface="Times New Roman" panose="02020603050405020304" pitchFamily="18" charset="0"/>
                <a:ea typeface="Times New Roman" panose="02020603050405020304" pitchFamily="18" charset="0"/>
              </a:rPr>
              <a:t>I didn't know there are lions in this village.’</a:t>
            </a:r>
            <a:endParaRPr lang="en-DE" sz="1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E733D7BE-62AE-9990-C611-5161392130CD}"/>
              </a:ext>
            </a:extLst>
          </p:cNvPr>
          <p:cNvSpPr txBox="1"/>
          <p:nvPr/>
        </p:nvSpPr>
        <p:spPr>
          <a:xfrm>
            <a:off x="838200" y="5442474"/>
            <a:ext cx="6094476" cy="369332"/>
          </a:xfrm>
          <a:prstGeom prst="rect">
            <a:avLst/>
          </a:prstGeom>
          <a:noFill/>
        </p:spPr>
        <p:txBody>
          <a:bodyPr wrap="square">
            <a:spAutoFit/>
          </a:bodyPr>
          <a:lstStyle/>
          <a:p>
            <a:pPr algn="just"/>
            <a:r>
              <a:rPr lang="en-GB" dirty="0">
                <a:latin typeface="Times New Roman" panose="02020603050405020304" pitchFamily="18" charset="0"/>
                <a:ea typeface="Times New Roman" panose="02020603050405020304" pitchFamily="18" charset="0"/>
              </a:rPr>
              <a:t>*I didn't know there are lions in this village.</a:t>
            </a:r>
            <a:endParaRPr lang="en-DE"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1911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CE59-FCFE-5D90-F775-042706572081}"/>
              </a:ext>
            </a:extLst>
          </p:cNvPr>
          <p:cNvSpPr>
            <a:spLocks noGrp="1"/>
          </p:cNvSpPr>
          <p:nvPr>
            <p:ph type="title"/>
          </p:nvPr>
        </p:nvSpPr>
        <p:spPr/>
        <p:txBody>
          <a:bodyPr/>
          <a:lstStyle/>
          <a:p>
            <a:r>
              <a:rPr lang="af-ZA" dirty="0"/>
              <a:t>Locative nouns</a:t>
            </a:r>
            <a:endParaRPr lang="en-DE" dirty="0"/>
          </a:p>
        </p:txBody>
      </p:sp>
      <p:sp>
        <p:nvSpPr>
          <p:cNvPr id="3" name="Content Placeholder 2">
            <a:extLst>
              <a:ext uri="{FF2B5EF4-FFF2-40B4-BE49-F238E27FC236}">
                <a16:creationId xmlns:a16="http://schemas.microsoft.com/office/drawing/2014/main" id="{9106FB66-37C2-DE50-C0C6-C0AD58BCEA09}"/>
              </a:ext>
            </a:extLst>
          </p:cNvPr>
          <p:cNvSpPr>
            <a:spLocks noGrp="1"/>
          </p:cNvSpPr>
          <p:nvPr>
            <p:ph idx="1"/>
          </p:nvPr>
        </p:nvSpPr>
        <p:spPr>
          <a:xfrm>
            <a:off x="838200" y="1569594"/>
            <a:ext cx="10515600" cy="1969142"/>
          </a:xfrm>
        </p:spPr>
        <p:txBody>
          <a:bodyPr>
            <a:normAutofit fontScale="92500" lnSpcReduction="10000"/>
          </a:bodyPr>
          <a:lstStyle/>
          <a:p>
            <a:pPr marL="0" indent="0">
              <a:buNone/>
            </a:pPr>
            <a:r>
              <a:rPr lang="en-GB" sz="2400" b="0" i="0" dirty="0">
                <a:solidFill>
                  <a:srgbClr val="000000"/>
                </a:solidFill>
                <a:effectLst/>
                <a:highlight>
                  <a:srgbClr val="FFFFFF"/>
                </a:highlight>
                <a:latin typeface="Times New Roman" panose="02020603050405020304" pitchFamily="18" charset="0"/>
                <a:cs typeface="Times New Roman" panose="02020603050405020304" pitchFamily="18" charset="0"/>
              </a:rPr>
              <a:t>Each </a:t>
            </a:r>
            <a:r>
              <a:rPr lang="en-GB" sz="2400" b="0" i="0" dirty="0" err="1">
                <a:solidFill>
                  <a:srgbClr val="000000"/>
                </a:solidFill>
                <a:effectLst/>
                <a:highlight>
                  <a:srgbClr val="FFFFFF"/>
                </a:highlight>
                <a:latin typeface="Times New Roman" panose="02020603050405020304" pitchFamily="18" charset="0"/>
                <a:cs typeface="Times New Roman" panose="02020603050405020304" pitchFamily="18" charset="0"/>
              </a:rPr>
              <a:t>Ngen</a:t>
            </a:r>
            <a:r>
              <a:rPr lang="en-GB" sz="2400" b="0" i="0" dirty="0">
                <a:solidFill>
                  <a:srgbClr val="000000"/>
                </a:solidFill>
                <a:effectLst/>
                <a:highlight>
                  <a:srgbClr val="FFFFFF"/>
                </a:highlight>
                <a:latin typeface="Times New Roman" panose="02020603050405020304" pitchFamily="18" charset="0"/>
                <a:cs typeface="Times New Roman" panose="02020603050405020304" pitchFamily="18" charset="0"/>
              </a:rPr>
              <a:t> verb has exactly one semantic slot for a location (contrasting with verbs of European languages that can have multiple locative modifiers that correspond e.g. to the source and the goal of motion, as in the English </a:t>
            </a:r>
            <a:r>
              <a:rPr lang="en-GB" sz="2400" b="0" i="1" dirty="0">
                <a:solidFill>
                  <a:srgbClr val="000000"/>
                </a:solidFill>
                <a:effectLst/>
                <a:highlight>
                  <a:srgbClr val="FFFFFF"/>
                </a:highlight>
                <a:latin typeface="Times New Roman" panose="02020603050405020304" pitchFamily="18" charset="0"/>
                <a:cs typeface="Times New Roman" panose="02020603050405020304" pitchFamily="18" charset="0"/>
              </a:rPr>
              <a:t>The </a:t>
            </a:r>
            <a:r>
              <a:rPr lang="en-GB" sz="2400" i="1" dirty="0">
                <a:solidFill>
                  <a:srgbClr val="000000"/>
                </a:solidFill>
                <a:highlight>
                  <a:srgbClr val="FFFFFF"/>
                </a:highlight>
                <a:latin typeface="Times New Roman" panose="02020603050405020304" pitchFamily="18" charset="0"/>
                <a:cs typeface="Times New Roman" panose="02020603050405020304" pitchFamily="18" charset="0"/>
              </a:rPr>
              <a:t>Smith</a:t>
            </a:r>
            <a:r>
              <a:rPr lang="en-GB" sz="2400" b="0" i="1" dirty="0">
                <a:solidFill>
                  <a:srgbClr val="000000"/>
                </a:solidFill>
                <a:effectLst/>
                <a:highlight>
                  <a:srgbClr val="FFFFFF"/>
                </a:highlight>
                <a:latin typeface="Times New Roman" panose="02020603050405020304" pitchFamily="18" charset="0"/>
                <a:cs typeface="Times New Roman" panose="02020603050405020304" pitchFamily="18" charset="0"/>
              </a:rPr>
              <a:t> family left Vienna for Paris</a:t>
            </a:r>
            <a:r>
              <a:rPr lang="en-GB" sz="2400" b="0" i="0" dirty="0">
                <a:solidFill>
                  <a:srgbClr val="000000"/>
                </a:solidFill>
                <a:effectLst/>
                <a:highlight>
                  <a:srgbClr val="FFFFFF"/>
                </a:highlight>
                <a:latin typeface="Times New Roman" panose="02020603050405020304" pitchFamily="18" charset="0"/>
                <a:cs typeface="Times New Roman" panose="02020603050405020304" pitchFamily="18" charset="0"/>
              </a:rPr>
              <a:t>). </a:t>
            </a:r>
          </a:p>
          <a:p>
            <a:pPr marL="0" indent="0">
              <a:buNone/>
            </a:pPr>
            <a:endParaRPr lang="en-GB" sz="2400" dirty="0">
              <a:solidFill>
                <a:srgbClr val="000000"/>
              </a:solidFill>
              <a:highlight>
                <a:srgbClr val="FFFFFF"/>
              </a:highlight>
              <a:latin typeface="Times New Roman" panose="02020603050405020304" pitchFamily="18" charset="0"/>
              <a:cs typeface="Times New Roman" panose="02020603050405020304" pitchFamily="18" charset="0"/>
            </a:endParaRPr>
          </a:p>
          <a:p>
            <a:pPr marL="0" indent="0">
              <a:buNone/>
            </a:pPr>
            <a:r>
              <a:rPr lang="en-GB" sz="2400" b="0" i="0" dirty="0">
                <a:solidFill>
                  <a:srgbClr val="000000"/>
                </a:solidFill>
                <a:effectLst/>
                <a:highlight>
                  <a:srgbClr val="FFFFFF"/>
                </a:highlight>
                <a:latin typeface="Times New Roman" panose="02020603050405020304" pitchFamily="18" charset="0"/>
                <a:cs typeface="Times New Roman" panose="02020603050405020304" pitchFamily="18" charset="0"/>
              </a:rPr>
              <a:t>In </a:t>
            </a:r>
            <a:r>
              <a:rPr lang="en-GB" sz="2400" b="0" i="0" dirty="0" err="1">
                <a:solidFill>
                  <a:srgbClr val="000000"/>
                </a:solidFill>
                <a:effectLst/>
                <a:highlight>
                  <a:srgbClr val="FFFFFF"/>
                </a:highlight>
                <a:latin typeface="Times New Roman" panose="02020603050405020304" pitchFamily="18" charset="0"/>
                <a:cs typeface="Times New Roman" panose="02020603050405020304" pitchFamily="18" charset="0"/>
              </a:rPr>
              <a:t>Ngen</a:t>
            </a:r>
            <a:r>
              <a:rPr lang="en-GB" sz="2400" b="0" i="0" dirty="0">
                <a:solidFill>
                  <a:srgbClr val="000000"/>
                </a:solidFill>
                <a:effectLst/>
                <a:highlight>
                  <a:srgbClr val="FFFFFF"/>
                </a:highlight>
                <a:latin typeface="Times New Roman" panose="02020603050405020304" pitchFamily="18" charset="0"/>
                <a:cs typeface="Times New Roman" panose="02020603050405020304" pitchFamily="18" charset="0"/>
              </a:rPr>
              <a:t>, if a verb is modified with more than one locative phrase, they always describe the same location:</a:t>
            </a:r>
            <a:endParaRPr lang="en-DE"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458AC46-7173-A30A-8BEC-792F768094C8}"/>
              </a:ext>
            </a:extLst>
          </p:cNvPr>
          <p:cNvSpPr>
            <a:spLocks noGrp="1"/>
          </p:cNvSpPr>
          <p:nvPr>
            <p:ph type="sldNum" sz="quarter" idx="12"/>
          </p:nvPr>
        </p:nvSpPr>
        <p:spPr/>
        <p:txBody>
          <a:bodyPr/>
          <a:lstStyle/>
          <a:p>
            <a:fld id="{10CB4A6C-D9C5-4190-908F-EBA210F45D1A}" type="slidenum">
              <a:rPr lang="en-DE" smtClean="0"/>
              <a:t>24</a:t>
            </a:fld>
            <a:endParaRPr lang="en-DE"/>
          </a:p>
        </p:txBody>
      </p:sp>
      <p:graphicFrame>
        <p:nvGraphicFramePr>
          <p:cNvPr id="9" name="Table 8">
            <a:extLst>
              <a:ext uri="{FF2B5EF4-FFF2-40B4-BE49-F238E27FC236}">
                <a16:creationId xmlns:a16="http://schemas.microsoft.com/office/drawing/2014/main" id="{3A2C7244-2BD2-F62F-781F-B83D719A221B}"/>
              </a:ext>
            </a:extLst>
          </p:cNvPr>
          <p:cNvGraphicFramePr>
            <a:graphicFrameLocks noGrp="1"/>
          </p:cNvGraphicFramePr>
          <p:nvPr>
            <p:extLst>
              <p:ext uri="{D42A27DB-BD31-4B8C-83A1-F6EECF244321}">
                <p14:modId xmlns:p14="http://schemas.microsoft.com/office/powerpoint/2010/main" val="287495500"/>
              </p:ext>
            </p:extLst>
          </p:nvPr>
        </p:nvGraphicFramePr>
        <p:xfrm>
          <a:off x="954578" y="4337943"/>
          <a:ext cx="6205780" cy="609600"/>
        </p:xfrm>
        <a:graphic>
          <a:graphicData uri="http://schemas.openxmlformats.org/drawingml/2006/table">
            <a:tbl>
              <a:tblPr firstRow="1" firstCol="1" bandRow="1">
                <a:tableStyleId>{5940675A-B579-460E-94D1-54222C63F5DA}</a:tableStyleId>
              </a:tblPr>
              <a:tblGrid>
                <a:gridCol w="814684">
                  <a:extLst>
                    <a:ext uri="{9D8B030D-6E8A-4147-A177-3AD203B41FA5}">
                      <a16:colId xmlns:a16="http://schemas.microsoft.com/office/drawing/2014/main" val="1067975899"/>
                    </a:ext>
                  </a:extLst>
                </a:gridCol>
                <a:gridCol w="814684">
                  <a:extLst>
                    <a:ext uri="{9D8B030D-6E8A-4147-A177-3AD203B41FA5}">
                      <a16:colId xmlns:a16="http://schemas.microsoft.com/office/drawing/2014/main" val="2929925240"/>
                    </a:ext>
                  </a:extLst>
                </a:gridCol>
                <a:gridCol w="1230259">
                  <a:extLst>
                    <a:ext uri="{9D8B030D-6E8A-4147-A177-3AD203B41FA5}">
                      <a16:colId xmlns:a16="http://schemas.microsoft.com/office/drawing/2014/main" val="2886104849"/>
                    </a:ext>
                  </a:extLst>
                </a:gridCol>
                <a:gridCol w="950251">
                  <a:extLst>
                    <a:ext uri="{9D8B030D-6E8A-4147-A177-3AD203B41FA5}">
                      <a16:colId xmlns:a16="http://schemas.microsoft.com/office/drawing/2014/main" val="309304638"/>
                    </a:ext>
                  </a:extLst>
                </a:gridCol>
                <a:gridCol w="1598958">
                  <a:extLst>
                    <a:ext uri="{9D8B030D-6E8A-4147-A177-3AD203B41FA5}">
                      <a16:colId xmlns:a16="http://schemas.microsoft.com/office/drawing/2014/main" val="2861785284"/>
                    </a:ext>
                  </a:extLst>
                </a:gridCol>
                <a:gridCol w="796944">
                  <a:extLst>
                    <a:ext uri="{9D8B030D-6E8A-4147-A177-3AD203B41FA5}">
                      <a16:colId xmlns:a16="http://schemas.microsoft.com/office/drawing/2014/main" val="3014521588"/>
                    </a:ext>
                  </a:extLst>
                </a:gridCol>
              </a:tblGrid>
              <a:tr h="0">
                <a:tc>
                  <a:txBody>
                    <a:bodyPr/>
                    <a:lstStyle/>
                    <a:p>
                      <a:pPr>
                        <a:spcAft>
                          <a:spcPts val="800"/>
                        </a:spcAft>
                      </a:pPr>
                      <a:r>
                        <a:rPr lang="af-ZA" sz="2000" i="0" dirty="0">
                          <a:effectLst/>
                          <a:latin typeface="Times New Roman" panose="02020603050405020304" pitchFamily="18" charset="0"/>
                          <a:ea typeface="Calibri" panose="020F0502020204030204" pitchFamily="34" charset="0"/>
                          <a:cs typeface="Times New Roman" panose="02020603050405020304" pitchFamily="18" charset="0"/>
                        </a:rPr>
                        <a:t>23.</a:t>
                      </a:r>
                      <a:endParaRPr lang="en-DE"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cs typeface="Times New Roman" panose="02020603050405020304" pitchFamily="18" charset="0"/>
                        </a:rPr>
                        <a:t>ā</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cs typeface="Times New Roman" panose="02020603050405020304" pitchFamily="18" charset="0"/>
                        </a:rPr>
                        <a:t>nū</a:t>
                      </a:r>
                      <a:r>
                        <a:rPr lang="fr-CA" sz="2000" i="1" dirty="0">
                          <a:effectLst/>
                          <a:latin typeface="Times New Roman" panose="02020603050405020304" pitchFamily="18" charset="0"/>
                          <a:cs typeface="Times New Roman" panose="02020603050405020304" pitchFamily="18" charset="0"/>
                        </a:rPr>
                        <a:t>-</a:t>
                      </a:r>
                      <a:r>
                        <a:rPr lang="af-ZA" sz="2000" i="1" dirty="0">
                          <a:effectLst/>
                          <a:latin typeface="Times New Roman" panose="02020603050405020304" pitchFamily="18" charset="0"/>
                          <a:cs typeface="Times New Roman" panose="02020603050405020304" pitchFamily="18" charset="0"/>
                        </a:rPr>
                        <a:t>nā</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cs typeface="Times New Roman" panose="02020603050405020304" pitchFamily="18" charset="0"/>
                        </a:rPr>
                        <a:t>pálá</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cs typeface="Times New Roman" panose="02020603050405020304" pitchFamily="18" charset="0"/>
                        </a:rPr>
                        <a:t>Àbìjān</a:t>
                      </a:r>
                      <a:r>
                        <a:rPr lang="en-DE" sz="2000" i="1" dirty="0">
                          <a:effectLst/>
                          <a:latin typeface="Times New Roman" panose="02020603050405020304" pitchFamily="18" charset="0"/>
                          <a:cs typeface="Times New Roman" panose="02020603050405020304" pitchFamily="18" charset="0"/>
                        </a:rPr>
                        <a:t> </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i="1" dirty="0">
                          <a:effectLst/>
                          <a:latin typeface="Times New Roman" panose="02020603050405020304" pitchFamily="18" charset="0"/>
                          <a:cs typeface="Times New Roman" panose="02020603050405020304" pitchFamily="18" charset="0"/>
                        </a:rPr>
                        <a:t>nɔ̀</a:t>
                      </a:r>
                      <a:endParaRPr lang="en-DE"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6989225"/>
                  </a:ext>
                </a:extLst>
              </a:tr>
              <a:tr h="0">
                <a:tc>
                  <a:txBody>
                    <a:bodyPr/>
                    <a:lstStyle/>
                    <a:p>
                      <a:pPr>
                        <a:spcAft>
                          <a:spcPts val="800"/>
                        </a:spcAft>
                      </a:pP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u-RU" sz="2000" dirty="0">
                          <a:effectLst/>
                          <a:latin typeface="Times New Roman" panose="02020603050405020304" pitchFamily="18" charset="0"/>
                          <a:cs typeface="Times New Roman" panose="02020603050405020304" pitchFamily="18" charset="0"/>
                        </a:rPr>
                        <a:t>3</a:t>
                      </a:r>
                      <a:r>
                        <a:rPr lang="af-ZA" sz="2000" dirty="0">
                          <a:effectLst/>
                          <a:latin typeface="Times New Roman" panose="02020603050405020304" pitchFamily="18" charset="0"/>
                          <a:cs typeface="Times New Roman" panose="02020603050405020304" pitchFamily="18" charset="0"/>
                        </a:rPr>
                        <a:t>SG</a:t>
                      </a: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a:effectLst/>
                          <a:latin typeface="Times New Roman" panose="02020603050405020304" pitchFamily="18" charset="0"/>
                          <a:cs typeface="Times New Roman" panose="02020603050405020304" pitchFamily="18" charset="0"/>
                        </a:rPr>
                        <a:t>come-PRF</a:t>
                      </a:r>
                      <a:endParaRPr lang="en-DE"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effectLst/>
                          <a:latin typeface="Times New Roman" panose="02020603050405020304" pitchFamily="18" charset="0"/>
                          <a:cs typeface="Times New Roman" panose="02020603050405020304" pitchFamily="18" charset="0"/>
                        </a:rPr>
                        <a:t>home</a:t>
                      </a: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effectLst/>
                          <a:latin typeface="Times New Roman" panose="02020603050405020304" pitchFamily="18" charset="0"/>
                          <a:cs typeface="Times New Roman" panose="02020603050405020304" pitchFamily="18" charset="0"/>
                        </a:rPr>
                        <a:t>Abidjan</a:t>
                      </a: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2000" dirty="0">
                          <a:effectLst/>
                          <a:latin typeface="Times New Roman" panose="02020603050405020304" pitchFamily="18" charset="0"/>
                          <a:cs typeface="Times New Roman" panose="02020603050405020304" pitchFamily="18" charset="0"/>
                        </a:rPr>
                        <a:t>here</a:t>
                      </a: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9975692"/>
                  </a:ext>
                </a:extLst>
              </a:tr>
            </a:tbl>
          </a:graphicData>
        </a:graphic>
      </p:graphicFrame>
      <p:sp>
        <p:nvSpPr>
          <p:cNvPr id="10" name="Rectangle 4">
            <a:extLst>
              <a:ext uri="{FF2B5EF4-FFF2-40B4-BE49-F238E27FC236}">
                <a16:creationId xmlns:a16="http://schemas.microsoft.com/office/drawing/2014/main" id="{593ED06F-6B67-5728-995C-3B238C1A7F72}"/>
              </a:ext>
            </a:extLst>
          </p:cNvPr>
          <p:cNvSpPr>
            <a:spLocks noChangeArrowheads="1"/>
          </p:cNvSpPr>
          <p:nvPr/>
        </p:nvSpPr>
        <p:spPr bwMode="auto">
          <a:xfrm>
            <a:off x="838200" y="5088351"/>
            <a:ext cx="53560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en-DE"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 came </a:t>
            </a:r>
            <a:r>
              <a:rPr kumimoji="0" lang="af-ZA" altLang="en-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home</a:t>
            </a:r>
            <a:r>
              <a:rPr kumimoji="0" lang="af-ZA" altLang="en-DE"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to Abidjan.’</a:t>
            </a:r>
            <a:endParaRPr kumimoji="0" lang="af-ZA" altLang="en-DE"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65605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FD63-2A5F-8937-CD90-56C03FD6F769}"/>
              </a:ext>
            </a:extLst>
          </p:cNvPr>
          <p:cNvSpPr>
            <a:spLocks noGrp="1"/>
          </p:cNvSpPr>
          <p:nvPr>
            <p:ph type="title"/>
          </p:nvPr>
        </p:nvSpPr>
        <p:spPr/>
        <p:txBody>
          <a:bodyPr/>
          <a:lstStyle/>
          <a:p>
            <a:r>
              <a:rPr lang="af-ZA" dirty="0"/>
              <a:t>Deictic adverbs</a:t>
            </a:r>
            <a:endParaRPr lang="en-DE" dirty="0"/>
          </a:p>
        </p:txBody>
      </p:sp>
      <p:sp>
        <p:nvSpPr>
          <p:cNvPr id="3" name="Text Placeholder 2">
            <a:extLst>
              <a:ext uri="{FF2B5EF4-FFF2-40B4-BE49-F238E27FC236}">
                <a16:creationId xmlns:a16="http://schemas.microsoft.com/office/drawing/2014/main" id="{AF969745-7B96-DA1B-9B17-FC29879CB843}"/>
              </a:ext>
            </a:extLst>
          </p:cNvPr>
          <p:cNvSpPr>
            <a:spLocks noGrp="1"/>
          </p:cNvSpPr>
          <p:nvPr>
            <p:ph type="body" idx="1"/>
          </p:nvPr>
        </p:nvSpPr>
        <p:spPr/>
        <p:txBody>
          <a:bodyPr/>
          <a:lstStyle/>
          <a:p>
            <a:endParaRPr lang="en-DE"/>
          </a:p>
        </p:txBody>
      </p:sp>
      <p:sp>
        <p:nvSpPr>
          <p:cNvPr id="4" name="Slide Number Placeholder 3">
            <a:extLst>
              <a:ext uri="{FF2B5EF4-FFF2-40B4-BE49-F238E27FC236}">
                <a16:creationId xmlns:a16="http://schemas.microsoft.com/office/drawing/2014/main" id="{302DE054-1405-1F40-8519-5210687332E1}"/>
              </a:ext>
            </a:extLst>
          </p:cNvPr>
          <p:cNvSpPr>
            <a:spLocks noGrp="1"/>
          </p:cNvSpPr>
          <p:nvPr>
            <p:ph type="sldNum" sz="quarter" idx="12"/>
          </p:nvPr>
        </p:nvSpPr>
        <p:spPr/>
        <p:txBody>
          <a:bodyPr/>
          <a:lstStyle/>
          <a:p>
            <a:fld id="{10CB4A6C-D9C5-4190-908F-EBA210F45D1A}" type="slidenum">
              <a:rPr lang="en-DE" smtClean="0"/>
              <a:t>25</a:t>
            </a:fld>
            <a:endParaRPr lang="en-DE"/>
          </a:p>
        </p:txBody>
      </p:sp>
    </p:spTree>
    <p:extLst>
      <p:ext uri="{BB962C8B-B14F-4D97-AF65-F5344CB8AC3E}">
        <p14:creationId xmlns:p14="http://schemas.microsoft.com/office/powerpoint/2010/main" val="741610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EDF0-A0AC-F0C2-7A0D-0DD61940181C}"/>
              </a:ext>
            </a:extLst>
          </p:cNvPr>
          <p:cNvSpPr>
            <a:spLocks noGrp="1"/>
          </p:cNvSpPr>
          <p:nvPr>
            <p:ph type="title"/>
          </p:nvPr>
        </p:nvSpPr>
        <p:spPr/>
        <p:txBody>
          <a:bodyPr/>
          <a:lstStyle/>
          <a:p>
            <a:r>
              <a:rPr lang="af-ZA" dirty="0"/>
              <a:t>Deictic adverbs</a:t>
            </a:r>
            <a:endParaRPr lang="en-DE" dirty="0"/>
          </a:p>
        </p:txBody>
      </p:sp>
      <p:graphicFrame>
        <p:nvGraphicFramePr>
          <p:cNvPr id="5" name="Content Placeholder 4">
            <a:extLst>
              <a:ext uri="{FF2B5EF4-FFF2-40B4-BE49-F238E27FC236}">
                <a16:creationId xmlns:a16="http://schemas.microsoft.com/office/drawing/2014/main" id="{245CAA99-00E3-FF80-05E6-428E5556DC8E}"/>
              </a:ext>
            </a:extLst>
          </p:cNvPr>
          <p:cNvGraphicFramePr>
            <a:graphicFrameLocks noGrp="1"/>
          </p:cNvGraphicFramePr>
          <p:nvPr>
            <p:ph idx="1"/>
            <p:extLst>
              <p:ext uri="{D42A27DB-BD31-4B8C-83A1-F6EECF244321}">
                <p14:modId xmlns:p14="http://schemas.microsoft.com/office/powerpoint/2010/main" val="2441843526"/>
              </p:ext>
            </p:extLst>
          </p:nvPr>
        </p:nvGraphicFramePr>
        <p:xfrm>
          <a:off x="838200" y="1825625"/>
          <a:ext cx="10515600" cy="1656080"/>
        </p:xfrm>
        <a:graphic>
          <a:graphicData uri="http://schemas.openxmlformats.org/drawingml/2006/table">
            <a:tbl>
              <a:tblPr firstRow="1" bandRow="1">
                <a:tableStyleId>{5940675A-B579-460E-94D1-54222C63F5DA}</a:tableStyleId>
              </a:tblPr>
              <a:tblGrid>
                <a:gridCol w="1795272">
                  <a:extLst>
                    <a:ext uri="{9D8B030D-6E8A-4147-A177-3AD203B41FA5}">
                      <a16:colId xmlns:a16="http://schemas.microsoft.com/office/drawing/2014/main" val="3813993544"/>
                    </a:ext>
                  </a:extLst>
                </a:gridCol>
                <a:gridCol w="2410968">
                  <a:extLst>
                    <a:ext uri="{9D8B030D-6E8A-4147-A177-3AD203B41FA5}">
                      <a16:colId xmlns:a16="http://schemas.microsoft.com/office/drawing/2014/main" val="4067757931"/>
                    </a:ext>
                  </a:extLst>
                </a:gridCol>
                <a:gridCol w="2103120">
                  <a:extLst>
                    <a:ext uri="{9D8B030D-6E8A-4147-A177-3AD203B41FA5}">
                      <a16:colId xmlns:a16="http://schemas.microsoft.com/office/drawing/2014/main" val="2772314649"/>
                    </a:ext>
                  </a:extLst>
                </a:gridCol>
                <a:gridCol w="2103120">
                  <a:extLst>
                    <a:ext uri="{9D8B030D-6E8A-4147-A177-3AD203B41FA5}">
                      <a16:colId xmlns:a16="http://schemas.microsoft.com/office/drawing/2014/main" val="1339627439"/>
                    </a:ext>
                  </a:extLst>
                </a:gridCol>
                <a:gridCol w="2103120">
                  <a:extLst>
                    <a:ext uri="{9D8B030D-6E8A-4147-A177-3AD203B41FA5}">
                      <a16:colId xmlns:a16="http://schemas.microsoft.com/office/drawing/2014/main" val="2911563217"/>
                    </a:ext>
                  </a:extLst>
                </a:gridCol>
              </a:tblGrid>
              <a:tr h="370840">
                <a:tc>
                  <a:txBody>
                    <a:bodyPr/>
                    <a:lstStyle/>
                    <a:p>
                      <a:r>
                        <a:rPr lang="af-ZA" b="1" dirty="0">
                          <a:latin typeface="Times New Roman" panose="02020603050405020304" pitchFamily="18" charset="0"/>
                          <a:cs typeface="Times New Roman" panose="02020603050405020304" pitchFamily="18" charset="0"/>
                        </a:rPr>
                        <a:t>Ngen</a:t>
                      </a:r>
                      <a:endParaRPr lang="en-DE" b="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gbɛ̀</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nɔ̀</a:t>
                      </a:r>
                      <a:endParaRPr lang="en-DE" i="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f-ZA" i="1" dirty="0">
                          <a:latin typeface="Times New Roman" panose="02020603050405020304" pitchFamily="18" charset="0"/>
                          <a:cs typeface="Times New Roman" panose="02020603050405020304" pitchFamily="18" charset="0"/>
                        </a:rPr>
                        <a:t>bī</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gbɔ̀</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83145971"/>
                  </a:ext>
                </a:extLst>
              </a:tr>
              <a:tr h="370840">
                <a:tc>
                  <a:txBody>
                    <a:bodyPr/>
                    <a:lstStyle/>
                    <a:p>
                      <a:r>
                        <a:rPr lang="af-ZA" b="1" dirty="0">
                          <a:latin typeface="Times New Roman" panose="02020603050405020304" pitchFamily="18" charset="0"/>
                          <a:cs typeface="Times New Roman" panose="02020603050405020304" pitchFamily="18" charset="0"/>
                        </a:rPr>
                        <a:t>French</a:t>
                      </a:r>
                      <a:endParaRPr lang="en-DE" b="1"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ici</a:t>
                      </a:r>
                      <a:r>
                        <a:rPr lang="af-ZA" sz="1800" dirty="0">
                          <a:effectLst/>
                          <a:latin typeface="Times New Roman" panose="02020603050405020304" pitchFamily="18" charset="0"/>
                          <a:cs typeface="Times New Roman" panose="02020603050405020304" pitchFamily="18" charset="0"/>
                        </a:rPr>
                        <a:t>1</a:t>
                      </a:r>
                      <a:r>
                        <a:rPr lang="af-ZA" dirty="0">
                          <a:latin typeface="Times New Roman" panose="02020603050405020304" pitchFamily="18" charset="0"/>
                          <a:cs typeface="Times New Roman" panose="02020603050405020304" pitchFamily="18" charset="0"/>
                        </a:rPr>
                        <a:t>’, place’</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ici2</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là1</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là2 place’</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13873577"/>
                  </a:ext>
                </a:extLst>
              </a:tr>
              <a:tr h="370840">
                <a:tc>
                  <a:txBody>
                    <a:bodyPr/>
                    <a:lstStyle/>
                    <a:p>
                      <a:r>
                        <a:rPr lang="af-ZA" b="1" dirty="0">
                          <a:latin typeface="Times New Roman" panose="02020603050405020304" pitchFamily="18" charset="0"/>
                          <a:cs typeface="Times New Roman" panose="02020603050405020304" pitchFamily="18" charset="0"/>
                        </a:rPr>
                        <a:t>meaning</a:t>
                      </a:r>
                      <a:endParaRPr lang="en-DE" b="1"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here, close to the Speaker</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here, close to the Listener</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 close to Speaker, far from the Listener</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 far from both participants</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77603590"/>
                  </a:ext>
                </a:extLst>
              </a:tr>
            </a:tbl>
          </a:graphicData>
        </a:graphic>
      </p:graphicFrame>
      <p:sp>
        <p:nvSpPr>
          <p:cNvPr id="4" name="Slide Number Placeholder 3">
            <a:extLst>
              <a:ext uri="{FF2B5EF4-FFF2-40B4-BE49-F238E27FC236}">
                <a16:creationId xmlns:a16="http://schemas.microsoft.com/office/drawing/2014/main" id="{271D7407-AB6D-3EA2-CAD4-21FCA1E6D8A7}"/>
              </a:ext>
            </a:extLst>
          </p:cNvPr>
          <p:cNvSpPr>
            <a:spLocks noGrp="1"/>
          </p:cNvSpPr>
          <p:nvPr>
            <p:ph type="sldNum" sz="quarter" idx="12"/>
          </p:nvPr>
        </p:nvSpPr>
        <p:spPr/>
        <p:txBody>
          <a:bodyPr/>
          <a:lstStyle/>
          <a:p>
            <a:fld id="{10CB4A6C-D9C5-4190-908F-EBA210F45D1A}" type="slidenum">
              <a:rPr lang="en-DE" smtClean="0"/>
              <a:t>26</a:t>
            </a:fld>
            <a:endParaRPr lang="en-DE"/>
          </a:p>
        </p:txBody>
      </p:sp>
    </p:spTree>
    <p:extLst>
      <p:ext uri="{BB962C8B-B14F-4D97-AF65-F5344CB8AC3E}">
        <p14:creationId xmlns:p14="http://schemas.microsoft.com/office/powerpoint/2010/main" val="695447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4CA1-2F97-0AE7-DD6B-047101907294}"/>
              </a:ext>
            </a:extLst>
          </p:cNvPr>
          <p:cNvSpPr>
            <a:spLocks noGrp="1"/>
          </p:cNvSpPr>
          <p:nvPr>
            <p:ph type="title"/>
          </p:nvPr>
        </p:nvSpPr>
        <p:spPr/>
        <p:txBody>
          <a:bodyPr>
            <a:normAutofit/>
          </a:bodyPr>
          <a:lstStyle/>
          <a:p>
            <a:r>
              <a:rPr lang="af-ZA" dirty="0"/>
              <a:t>Adverbal contexts</a:t>
            </a:r>
            <a:endParaRPr lang="en-DE" dirty="0"/>
          </a:p>
        </p:txBody>
      </p:sp>
      <p:sp>
        <p:nvSpPr>
          <p:cNvPr id="4" name="Slide Number Placeholder 3">
            <a:extLst>
              <a:ext uri="{FF2B5EF4-FFF2-40B4-BE49-F238E27FC236}">
                <a16:creationId xmlns:a16="http://schemas.microsoft.com/office/drawing/2014/main" id="{385AFCFF-C751-946C-0D47-0F5F4DC0E4BF}"/>
              </a:ext>
            </a:extLst>
          </p:cNvPr>
          <p:cNvSpPr>
            <a:spLocks noGrp="1"/>
          </p:cNvSpPr>
          <p:nvPr>
            <p:ph type="sldNum" sz="quarter" idx="12"/>
          </p:nvPr>
        </p:nvSpPr>
        <p:spPr/>
        <p:txBody>
          <a:bodyPr/>
          <a:lstStyle/>
          <a:p>
            <a:fld id="{10CB4A6C-D9C5-4190-908F-EBA210F45D1A}" type="slidenum">
              <a:rPr lang="en-DE" smtClean="0"/>
              <a:t>27</a:t>
            </a:fld>
            <a:endParaRPr lang="en-DE"/>
          </a:p>
        </p:txBody>
      </p:sp>
      <p:graphicFrame>
        <p:nvGraphicFramePr>
          <p:cNvPr id="6" name="Table 5">
            <a:extLst>
              <a:ext uri="{FF2B5EF4-FFF2-40B4-BE49-F238E27FC236}">
                <a16:creationId xmlns:a16="http://schemas.microsoft.com/office/drawing/2014/main" id="{479CEADB-64DB-8B59-6945-6BD6ED036871}"/>
              </a:ext>
            </a:extLst>
          </p:cNvPr>
          <p:cNvGraphicFramePr>
            <a:graphicFrameLocks noGrp="1"/>
          </p:cNvGraphicFramePr>
          <p:nvPr>
            <p:extLst>
              <p:ext uri="{D42A27DB-BD31-4B8C-83A1-F6EECF244321}">
                <p14:modId xmlns:p14="http://schemas.microsoft.com/office/powerpoint/2010/main" val="484771568"/>
              </p:ext>
            </p:extLst>
          </p:nvPr>
        </p:nvGraphicFramePr>
        <p:xfrm>
          <a:off x="948712" y="3732270"/>
          <a:ext cx="4537688" cy="731520"/>
        </p:xfrm>
        <a:graphic>
          <a:graphicData uri="http://schemas.openxmlformats.org/drawingml/2006/table">
            <a:tbl>
              <a:tblPr firstRow="1" bandRow="1">
                <a:tableStyleId>{5940675A-B579-460E-94D1-54222C63F5DA}</a:tableStyleId>
              </a:tblPr>
              <a:tblGrid>
                <a:gridCol w="1134422">
                  <a:extLst>
                    <a:ext uri="{9D8B030D-6E8A-4147-A177-3AD203B41FA5}">
                      <a16:colId xmlns:a16="http://schemas.microsoft.com/office/drawing/2014/main" val="347431648"/>
                    </a:ext>
                  </a:extLst>
                </a:gridCol>
                <a:gridCol w="1134422">
                  <a:extLst>
                    <a:ext uri="{9D8B030D-6E8A-4147-A177-3AD203B41FA5}">
                      <a16:colId xmlns:a16="http://schemas.microsoft.com/office/drawing/2014/main" val="3908421537"/>
                    </a:ext>
                  </a:extLst>
                </a:gridCol>
                <a:gridCol w="1134422">
                  <a:extLst>
                    <a:ext uri="{9D8B030D-6E8A-4147-A177-3AD203B41FA5}">
                      <a16:colId xmlns:a16="http://schemas.microsoft.com/office/drawing/2014/main" val="899710740"/>
                    </a:ext>
                  </a:extLst>
                </a:gridCol>
                <a:gridCol w="1134422">
                  <a:extLst>
                    <a:ext uri="{9D8B030D-6E8A-4147-A177-3AD203B41FA5}">
                      <a16:colId xmlns:a16="http://schemas.microsoft.com/office/drawing/2014/main" val="1959206069"/>
                    </a:ext>
                  </a:extLst>
                </a:gridCol>
              </a:tblGrid>
              <a:tr h="296780">
                <a:tc>
                  <a:txBody>
                    <a:bodyPr/>
                    <a:lstStyle/>
                    <a:p>
                      <a:r>
                        <a:rPr lang="af-ZA" i="0" dirty="0">
                          <a:latin typeface="Times New Roman" panose="02020603050405020304" pitchFamily="18" charset="0"/>
                          <a:cs typeface="Times New Roman" panose="02020603050405020304" pitchFamily="18" charset="0"/>
                        </a:rPr>
                        <a:t>25.</a:t>
                      </a:r>
                      <a:endParaRPr lang="en-DE" i="0"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à</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bɔ̀</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bī</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1337224"/>
                  </a:ext>
                </a:extLst>
              </a:tr>
              <a:tr h="296780">
                <a:tc>
                  <a:txBody>
                    <a:bodyPr/>
                    <a:lstStyle/>
                    <a:p>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3SG</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quit</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4005522"/>
                  </a:ext>
                </a:extLst>
              </a:tr>
            </a:tbl>
          </a:graphicData>
        </a:graphic>
      </p:graphicFrame>
      <p:sp>
        <p:nvSpPr>
          <p:cNvPr id="10" name="TextBox 9">
            <a:extLst>
              <a:ext uri="{FF2B5EF4-FFF2-40B4-BE49-F238E27FC236}">
                <a16:creationId xmlns:a16="http://schemas.microsoft.com/office/drawing/2014/main" id="{1A5D3EC8-7A32-90E5-B25F-96501A8EABC6}"/>
              </a:ext>
            </a:extLst>
          </p:cNvPr>
          <p:cNvSpPr txBox="1"/>
          <p:nvPr/>
        </p:nvSpPr>
        <p:spPr>
          <a:xfrm>
            <a:off x="948712" y="4594869"/>
            <a:ext cx="6096000" cy="369332"/>
          </a:xfrm>
          <a:prstGeom prst="rect">
            <a:avLst/>
          </a:prstGeom>
          <a:noFill/>
        </p:spPr>
        <p:txBody>
          <a:bodyPr wrap="square">
            <a:spAutoFit/>
          </a:bodyPr>
          <a:lstStyle/>
          <a:p>
            <a:pPr marL="0" indent="0">
              <a:buNone/>
            </a:pPr>
            <a:r>
              <a:rPr lang="en-GB" dirty="0">
                <a:solidFill>
                  <a:srgbClr val="000000"/>
                </a:solidFill>
                <a:highlight>
                  <a:srgbClr val="FFFFFF"/>
                </a:highlight>
                <a:latin typeface="Times New Roman" panose="02020603050405020304" pitchFamily="18" charset="0"/>
                <a:cs typeface="Times New Roman" panose="02020603050405020304" pitchFamily="18" charset="0"/>
              </a:rPr>
              <a:t>‘He left that place.’</a:t>
            </a:r>
            <a:endParaRPr lang="en-DE"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0CFC18FE-EF63-5AFC-E9CF-3B778866BE6D}"/>
              </a:ext>
            </a:extLst>
          </p:cNvPr>
          <p:cNvGraphicFramePr>
            <a:graphicFrameLocks noGrp="1"/>
          </p:cNvGraphicFramePr>
          <p:nvPr>
            <p:extLst>
              <p:ext uri="{D42A27DB-BD31-4B8C-83A1-F6EECF244321}">
                <p14:modId xmlns:p14="http://schemas.microsoft.com/office/powerpoint/2010/main" val="2519957364"/>
              </p:ext>
            </p:extLst>
          </p:nvPr>
        </p:nvGraphicFramePr>
        <p:xfrm>
          <a:off x="948712" y="1981014"/>
          <a:ext cx="4537688" cy="731520"/>
        </p:xfrm>
        <a:graphic>
          <a:graphicData uri="http://schemas.openxmlformats.org/drawingml/2006/table">
            <a:tbl>
              <a:tblPr firstRow="1" bandRow="1">
                <a:tableStyleId>{5940675A-B579-460E-94D1-54222C63F5DA}</a:tableStyleId>
              </a:tblPr>
              <a:tblGrid>
                <a:gridCol w="1134422">
                  <a:extLst>
                    <a:ext uri="{9D8B030D-6E8A-4147-A177-3AD203B41FA5}">
                      <a16:colId xmlns:a16="http://schemas.microsoft.com/office/drawing/2014/main" val="2202163357"/>
                    </a:ext>
                  </a:extLst>
                </a:gridCol>
                <a:gridCol w="1134422">
                  <a:extLst>
                    <a:ext uri="{9D8B030D-6E8A-4147-A177-3AD203B41FA5}">
                      <a16:colId xmlns:a16="http://schemas.microsoft.com/office/drawing/2014/main" val="3908421537"/>
                    </a:ext>
                  </a:extLst>
                </a:gridCol>
                <a:gridCol w="1134422">
                  <a:extLst>
                    <a:ext uri="{9D8B030D-6E8A-4147-A177-3AD203B41FA5}">
                      <a16:colId xmlns:a16="http://schemas.microsoft.com/office/drawing/2014/main" val="899710740"/>
                    </a:ext>
                  </a:extLst>
                </a:gridCol>
                <a:gridCol w="1134422">
                  <a:extLst>
                    <a:ext uri="{9D8B030D-6E8A-4147-A177-3AD203B41FA5}">
                      <a16:colId xmlns:a16="http://schemas.microsoft.com/office/drawing/2014/main" val="1959206069"/>
                    </a:ext>
                  </a:extLst>
                </a:gridCol>
              </a:tblGrid>
              <a:tr h="296780">
                <a:tc>
                  <a:txBody>
                    <a:bodyPr/>
                    <a:lstStyle/>
                    <a:p>
                      <a:r>
                        <a:rPr lang="af-ZA" i="0" dirty="0">
                          <a:latin typeface="Times New Roman" panose="02020603050405020304" pitchFamily="18" charset="0"/>
                          <a:cs typeface="Times New Roman" panose="02020603050405020304" pitchFamily="18" charset="0"/>
                        </a:rPr>
                        <a:t>24.</a:t>
                      </a:r>
                      <a:endParaRPr lang="en-DE" i="0"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sóŋ́</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bé</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bī</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1337224"/>
                  </a:ext>
                </a:extLst>
              </a:tr>
              <a:tr h="296780">
                <a:tc>
                  <a:txBody>
                    <a:bodyPr/>
                    <a:lstStyle/>
                    <a:p>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tooth</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COP</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4005522"/>
                  </a:ext>
                </a:extLst>
              </a:tr>
            </a:tbl>
          </a:graphicData>
        </a:graphic>
      </p:graphicFrame>
      <p:sp>
        <p:nvSpPr>
          <p:cNvPr id="9" name="TextBox 8">
            <a:extLst>
              <a:ext uri="{FF2B5EF4-FFF2-40B4-BE49-F238E27FC236}">
                <a16:creationId xmlns:a16="http://schemas.microsoft.com/office/drawing/2014/main" id="{CD637716-F28E-3865-E450-6B1C8207456A}"/>
              </a:ext>
            </a:extLst>
          </p:cNvPr>
          <p:cNvSpPr txBox="1"/>
          <p:nvPr/>
        </p:nvSpPr>
        <p:spPr>
          <a:xfrm>
            <a:off x="838199" y="2851197"/>
            <a:ext cx="6096000" cy="369332"/>
          </a:xfrm>
          <a:prstGeom prst="rect">
            <a:avLst/>
          </a:prstGeom>
          <a:noFill/>
        </p:spPr>
        <p:txBody>
          <a:bodyPr wrap="square">
            <a:spAutoFit/>
          </a:bodyPr>
          <a:lstStyle/>
          <a:p>
            <a:pPr marL="0" indent="0">
              <a:buNone/>
            </a:pPr>
            <a:r>
              <a:rPr lang="en-GB" dirty="0">
                <a:solidFill>
                  <a:srgbClr val="000000"/>
                </a:solidFill>
                <a:highlight>
                  <a:srgbClr val="FFFFFF"/>
                </a:highlight>
                <a:latin typeface="Times New Roman" panose="02020603050405020304" pitchFamily="18" charset="0"/>
                <a:cs typeface="Times New Roman" panose="02020603050405020304" pitchFamily="18" charset="0"/>
              </a:rPr>
              <a:t>‘A tooth is there.’ (</a:t>
            </a:r>
            <a:r>
              <a:rPr lang="en-GB" dirty="0" err="1">
                <a:solidFill>
                  <a:srgbClr val="000000"/>
                </a:solidFill>
                <a:highlight>
                  <a:srgbClr val="FFFFFF"/>
                </a:highlight>
                <a:latin typeface="Times New Roman" panose="02020603050405020304" pitchFamily="18" charset="0"/>
                <a:cs typeface="Times New Roman" panose="02020603050405020304" pitchFamily="18" charset="0"/>
              </a:rPr>
              <a:t>tx</a:t>
            </a:r>
            <a:r>
              <a:rPr lang="en-GB" dirty="0">
                <a:solidFill>
                  <a:srgbClr val="000000"/>
                </a:solidFill>
                <a:highlight>
                  <a:srgbClr val="FFFFFF"/>
                </a:highlight>
                <a:latin typeface="Times New Roman" panose="02020603050405020304" pitchFamily="18" charset="0"/>
                <a:cs typeface="Times New Roman" panose="02020603050405020304" pitchFamily="18" charset="0"/>
              </a:rPr>
              <a:t>)</a:t>
            </a:r>
            <a:endParaRPr lang="en-DE"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42DC911-8F72-7A0A-C2B0-88F133F6F797}"/>
              </a:ext>
            </a:extLst>
          </p:cNvPr>
          <p:cNvSpPr txBox="1"/>
          <p:nvPr/>
        </p:nvSpPr>
        <p:spPr>
          <a:xfrm>
            <a:off x="6319520" y="2915043"/>
            <a:ext cx="6096000" cy="369332"/>
          </a:xfrm>
          <a:prstGeom prst="rect">
            <a:avLst/>
          </a:prstGeom>
          <a:noFill/>
        </p:spPr>
        <p:txBody>
          <a:bodyPr wrap="square">
            <a:spAutoFit/>
          </a:bodyPr>
          <a:lstStyle/>
          <a:p>
            <a:pPr>
              <a:spcAft>
                <a:spcPts val="800"/>
              </a:spcAft>
            </a:pPr>
            <a:r>
              <a:rPr lang="en-GB" dirty="0">
                <a:solidFill>
                  <a:srgbClr val="000000"/>
                </a:solidFill>
                <a:highlight>
                  <a:srgbClr val="FFFFFF"/>
                </a:highlight>
                <a:latin typeface="Times New Roman" panose="02020603050405020304" pitchFamily="18" charset="0"/>
                <a:cs typeface="Times New Roman" panose="02020603050405020304" pitchFamily="18" charset="0"/>
              </a:rPr>
              <a:t>‘ </a:t>
            </a:r>
            <a:r>
              <a:rPr lang="af-ZA" dirty="0">
                <a:effectLst/>
                <a:latin typeface="Times New Roman" panose="02020603050405020304" pitchFamily="18" charset="0"/>
                <a:ea typeface="Calibri" panose="020F0502020204030204" pitchFamily="34" charset="0"/>
                <a:cs typeface="Times New Roman" panose="02020603050405020304" pitchFamily="18" charset="0"/>
              </a:rPr>
              <a:t>- Who is behing me </a:t>
            </a:r>
            <a:r>
              <a:rPr lang="af-ZA" dirty="0">
                <a:latin typeface="Times New Roman" panose="02020603050405020304" pitchFamily="18" charset="0"/>
                <a:ea typeface="Calibri" panose="020F0502020204030204" pitchFamily="34" charset="0"/>
                <a:cs typeface="Times New Roman" panose="02020603050405020304" pitchFamily="18" charset="0"/>
              </a:rPr>
              <a:t>(there)?</a:t>
            </a:r>
            <a:r>
              <a:rPr lang="en-GB" dirty="0">
                <a:solidFill>
                  <a:srgbClr val="000000"/>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a:t>
            </a:r>
            <a:endParaRPr lang="en-DE"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2B4E201-19CD-DD8F-ED38-64D81D92E3DE}"/>
              </a:ext>
            </a:extLst>
          </p:cNvPr>
          <p:cNvGraphicFramePr>
            <a:graphicFrameLocks noGrp="1"/>
          </p:cNvGraphicFramePr>
          <p:nvPr>
            <p:extLst>
              <p:ext uri="{D42A27DB-BD31-4B8C-83A1-F6EECF244321}">
                <p14:modId xmlns:p14="http://schemas.microsoft.com/office/powerpoint/2010/main" val="1198720990"/>
              </p:ext>
            </p:extLst>
          </p:nvPr>
        </p:nvGraphicFramePr>
        <p:xfrm>
          <a:off x="6162042" y="1976491"/>
          <a:ext cx="5446380" cy="741680"/>
        </p:xfrm>
        <a:graphic>
          <a:graphicData uri="http://schemas.openxmlformats.org/drawingml/2006/table">
            <a:tbl>
              <a:tblPr firstRow="1" bandRow="1">
                <a:tableStyleId>{5940675A-B579-460E-94D1-54222C63F5DA}</a:tableStyleId>
              </a:tblPr>
              <a:tblGrid>
                <a:gridCol w="809697">
                  <a:extLst>
                    <a:ext uri="{9D8B030D-6E8A-4147-A177-3AD203B41FA5}">
                      <a16:colId xmlns:a16="http://schemas.microsoft.com/office/drawing/2014/main" val="2082270963"/>
                    </a:ext>
                  </a:extLst>
                </a:gridCol>
                <a:gridCol w="1368855">
                  <a:extLst>
                    <a:ext uri="{9D8B030D-6E8A-4147-A177-3AD203B41FA5}">
                      <a16:colId xmlns:a16="http://schemas.microsoft.com/office/drawing/2014/main" val="2863009385"/>
                    </a:ext>
                  </a:extLst>
                </a:gridCol>
                <a:gridCol w="1089276">
                  <a:extLst>
                    <a:ext uri="{9D8B030D-6E8A-4147-A177-3AD203B41FA5}">
                      <a16:colId xmlns:a16="http://schemas.microsoft.com/office/drawing/2014/main" val="1952555523"/>
                    </a:ext>
                  </a:extLst>
                </a:gridCol>
                <a:gridCol w="1089276">
                  <a:extLst>
                    <a:ext uri="{9D8B030D-6E8A-4147-A177-3AD203B41FA5}">
                      <a16:colId xmlns:a16="http://schemas.microsoft.com/office/drawing/2014/main" val="3045292713"/>
                    </a:ext>
                  </a:extLst>
                </a:gridCol>
                <a:gridCol w="1089276">
                  <a:extLst>
                    <a:ext uri="{9D8B030D-6E8A-4147-A177-3AD203B41FA5}">
                      <a16:colId xmlns:a16="http://schemas.microsoft.com/office/drawing/2014/main" val="817213192"/>
                    </a:ext>
                  </a:extLst>
                </a:gridCol>
              </a:tblGrid>
              <a:tr h="370840">
                <a:tc>
                  <a:txBody>
                    <a:bodyPr/>
                    <a:lstStyle/>
                    <a:p>
                      <a:r>
                        <a:rPr lang="af-ZA" dirty="0">
                          <a:latin typeface="Times New Roman" panose="02020603050405020304" pitchFamily="18" charset="0"/>
                          <a:cs typeface="Times New Roman" panose="02020603050405020304" pitchFamily="18" charset="0"/>
                        </a:rPr>
                        <a:t>26.a</a:t>
                      </a:r>
                      <a:endParaRPr lang="en-DE"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dé</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ŋ̄</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cɛ̀lɛ̀</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(bī)?</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9080046"/>
                  </a:ext>
                </a:extLst>
              </a:tr>
              <a:tr h="370840">
                <a:tc>
                  <a:txBody>
                    <a:bodyPr/>
                    <a:lstStyle/>
                    <a:p>
                      <a:endParaRPr lang="en-DE"/>
                    </a:p>
                  </a:txBody>
                  <a:tcPr/>
                </a:tc>
                <a:tc>
                  <a:txBody>
                    <a:bodyPr/>
                    <a:lstStyle/>
                    <a:p>
                      <a:r>
                        <a:rPr lang="af-ZA" dirty="0">
                          <a:latin typeface="Times New Roman" panose="02020603050405020304" pitchFamily="18" charset="0"/>
                          <a:cs typeface="Times New Roman" panose="02020603050405020304" pitchFamily="18" charset="0"/>
                        </a:rPr>
                        <a:t>who</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1SG</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back</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2220741"/>
                  </a:ext>
                </a:extLst>
              </a:tr>
            </a:tbl>
          </a:graphicData>
        </a:graphic>
      </p:graphicFrame>
      <p:graphicFrame>
        <p:nvGraphicFramePr>
          <p:cNvPr id="11" name="Table 10">
            <a:extLst>
              <a:ext uri="{FF2B5EF4-FFF2-40B4-BE49-F238E27FC236}">
                <a16:creationId xmlns:a16="http://schemas.microsoft.com/office/drawing/2014/main" id="{FA66EDBD-1259-3438-8E01-6E83A94B421C}"/>
              </a:ext>
            </a:extLst>
          </p:cNvPr>
          <p:cNvGraphicFramePr>
            <a:graphicFrameLocks noGrp="1"/>
          </p:cNvGraphicFramePr>
          <p:nvPr>
            <p:extLst>
              <p:ext uri="{D42A27DB-BD31-4B8C-83A1-F6EECF244321}">
                <p14:modId xmlns:p14="http://schemas.microsoft.com/office/powerpoint/2010/main" val="391098047"/>
              </p:ext>
            </p:extLst>
          </p:nvPr>
        </p:nvGraphicFramePr>
        <p:xfrm>
          <a:off x="6171334" y="3361430"/>
          <a:ext cx="5034280" cy="741680"/>
        </p:xfrm>
        <a:graphic>
          <a:graphicData uri="http://schemas.openxmlformats.org/drawingml/2006/table">
            <a:tbl>
              <a:tblPr firstRow="1" bandRow="1">
                <a:tableStyleId>{5940675A-B579-460E-94D1-54222C63F5DA}</a:tableStyleId>
              </a:tblPr>
              <a:tblGrid>
                <a:gridCol w="820481">
                  <a:extLst>
                    <a:ext uri="{9D8B030D-6E8A-4147-A177-3AD203B41FA5}">
                      <a16:colId xmlns:a16="http://schemas.microsoft.com/office/drawing/2014/main" val="2556700195"/>
                    </a:ext>
                  </a:extLst>
                </a:gridCol>
                <a:gridCol w="1696659">
                  <a:extLst>
                    <a:ext uri="{9D8B030D-6E8A-4147-A177-3AD203B41FA5}">
                      <a16:colId xmlns:a16="http://schemas.microsoft.com/office/drawing/2014/main" val="2271638579"/>
                    </a:ext>
                  </a:extLst>
                </a:gridCol>
                <a:gridCol w="1258570">
                  <a:extLst>
                    <a:ext uri="{9D8B030D-6E8A-4147-A177-3AD203B41FA5}">
                      <a16:colId xmlns:a16="http://schemas.microsoft.com/office/drawing/2014/main" val="409798793"/>
                    </a:ext>
                  </a:extLst>
                </a:gridCol>
                <a:gridCol w="1258570">
                  <a:extLst>
                    <a:ext uri="{9D8B030D-6E8A-4147-A177-3AD203B41FA5}">
                      <a16:colId xmlns:a16="http://schemas.microsoft.com/office/drawing/2014/main" val="328731665"/>
                    </a:ext>
                  </a:extLst>
                </a:gridCol>
              </a:tblGrid>
              <a:tr h="370840">
                <a:tc>
                  <a:txBody>
                    <a:bodyPr/>
                    <a:lstStyle/>
                    <a:p>
                      <a:r>
                        <a:rPr lang="af-ZA" dirty="0">
                          <a:latin typeface="Times New Roman" panose="02020603050405020304" pitchFamily="18" charset="0"/>
                          <a:cs typeface="Times New Roman" panose="02020603050405020304" pitchFamily="18" charset="0"/>
                        </a:rPr>
                        <a:t>26.b</a:t>
                      </a:r>
                      <a:endParaRPr lang="en-DE"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gɔ̄gbɛ́lā</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lɛ̄</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lɛ̀!</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61609409"/>
                  </a:ext>
                </a:extLst>
              </a:tr>
              <a:tr h="370840">
                <a:tc>
                  <a:txBody>
                    <a:bodyPr/>
                    <a:lstStyle/>
                    <a:p>
                      <a:endParaRPr lang="en-DE">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friend</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DEF</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COP.ID</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32756774"/>
                  </a:ext>
                </a:extLst>
              </a:tr>
            </a:tbl>
          </a:graphicData>
        </a:graphic>
      </p:graphicFrame>
      <p:sp>
        <p:nvSpPr>
          <p:cNvPr id="12" name="TextBox 11">
            <a:extLst>
              <a:ext uri="{FF2B5EF4-FFF2-40B4-BE49-F238E27FC236}">
                <a16:creationId xmlns:a16="http://schemas.microsoft.com/office/drawing/2014/main" id="{259FDEF4-2794-23E3-27BF-D5ED438A32B0}"/>
              </a:ext>
            </a:extLst>
          </p:cNvPr>
          <p:cNvSpPr txBox="1"/>
          <p:nvPr/>
        </p:nvSpPr>
        <p:spPr>
          <a:xfrm>
            <a:off x="6319520" y="4244011"/>
            <a:ext cx="3312160" cy="369332"/>
          </a:xfrm>
          <a:prstGeom prst="rect">
            <a:avLst/>
          </a:prstGeom>
          <a:noFill/>
        </p:spPr>
        <p:txBody>
          <a:bodyPr wrap="square" rtlCol="0">
            <a:spAutoFit/>
          </a:bodyPr>
          <a:lstStyle/>
          <a:p>
            <a:r>
              <a:rPr lang="en-GB" dirty="0">
                <a:solidFill>
                  <a:srgbClr val="000000"/>
                </a:solidFill>
                <a:highlight>
                  <a:srgbClr val="FFFFFF"/>
                </a:highlight>
                <a:latin typeface="Times New Roman" panose="02020603050405020304" pitchFamily="18" charset="0"/>
                <a:cs typeface="Times New Roman" panose="02020603050405020304" pitchFamily="18" charset="0"/>
              </a:rPr>
              <a:t>‘ </a:t>
            </a:r>
            <a:r>
              <a:rPr lang="af-ZA" dirty="0">
                <a:latin typeface="Times New Roman" panose="02020603050405020304" pitchFamily="18" charset="0"/>
                <a:cs typeface="Times New Roman" panose="02020603050405020304" pitchFamily="18" charset="0"/>
              </a:rPr>
              <a:t>- The friend!’</a:t>
            </a:r>
            <a:endParaRPr lang="en-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064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EDF0-A0AC-F0C2-7A0D-0DD61940181C}"/>
              </a:ext>
            </a:extLst>
          </p:cNvPr>
          <p:cNvSpPr>
            <a:spLocks noGrp="1"/>
          </p:cNvSpPr>
          <p:nvPr>
            <p:ph type="title"/>
          </p:nvPr>
        </p:nvSpPr>
        <p:spPr/>
        <p:txBody>
          <a:bodyPr/>
          <a:lstStyle/>
          <a:p>
            <a:r>
              <a:rPr lang="af-ZA" dirty="0"/>
              <a:t>Deictic adverbs</a:t>
            </a:r>
            <a:endParaRPr lang="en-DE" dirty="0"/>
          </a:p>
        </p:txBody>
      </p:sp>
      <p:sp>
        <p:nvSpPr>
          <p:cNvPr id="3" name="Content Placeholder 2">
            <a:extLst>
              <a:ext uri="{FF2B5EF4-FFF2-40B4-BE49-F238E27FC236}">
                <a16:creationId xmlns:a16="http://schemas.microsoft.com/office/drawing/2014/main" id="{3A26ECDC-C365-1157-ACFE-27FB90BB1734}"/>
              </a:ext>
            </a:extLst>
          </p:cNvPr>
          <p:cNvSpPr>
            <a:spLocks noGrp="1"/>
          </p:cNvSpPr>
          <p:nvPr>
            <p:ph idx="1"/>
          </p:nvPr>
        </p:nvSpPr>
        <p:spPr>
          <a:xfrm>
            <a:off x="838200" y="1414314"/>
            <a:ext cx="5540298" cy="461666"/>
          </a:xfrm>
        </p:spPr>
        <p:txBody>
          <a:bodyPr>
            <a:normAutofit/>
          </a:bodyPr>
          <a:lstStyle/>
          <a:p>
            <a:r>
              <a:rPr lang="af-ZA" sz="2000" dirty="0">
                <a:latin typeface="Times New Roman" panose="02020603050405020304" pitchFamily="18" charset="0"/>
                <a:cs typeface="Times New Roman" panose="02020603050405020304" pitchFamily="18" charset="0"/>
              </a:rPr>
              <a:t>Combined with locative nouns</a:t>
            </a:r>
            <a:endParaRPr lang="ru-RU" sz="2000" dirty="0">
              <a:latin typeface="Times New Roman" panose="02020603050405020304" pitchFamily="18" charset="0"/>
              <a:cs typeface="Times New Roman" panose="02020603050405020304" pitchFamily="18" charset="0"/>
            </a:endParaRPr>
          </a:p>
          <a:p>
            <a:pPr marL="0" indent="0">
              <a:buNone/>
            </a:pPr>
            <a:endParaRPr lang="af-ZA"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71D7407-AB6D-3EA2-CAD4-21FCA1E6D8A7}"/>
              </a:ext>
            </a:extLst>
          </p:cNvPr>
          <p:cNvSpPr>
            <a:spLocks noGrp="1"/>
          </p:cNvSpPr>
          <p:nvPr>
            <p:ph type="sldNum" sz="quarter" idx="12"/>
          </p:nvPr>
        </p:nvSpPr>
        <p:spPr/>
        <p:txBody>
          <a:bodyPr/>
          <a:lstStyle/>
          <a:p>
            <a:fld id="{10CB4A6C-D9C5-4190-908F-EBA210F45D1A}" type="slidenum">
              <a:rPr lang="en-DE" smtClean="0"/>
              <a:t>28</a:t>
            </a:fld>
            <a:endParaRPr lang="en-DE"/>
          </a:p>
        </p:txBody>
      </p:sp>
      <p:graphicFrame>
        <p:nvGraphicFramePr>
          <p:cNvPr id="7" name="Table 6">
            <a:extLst>
              <a:ext uri="{FF2B5EF4-FFF2-40B4-BE49-F238E27FC236}">
                <a16:creationId xmlns:a16="http://schemas.microsoft.com/office/drawing/2014/main" id="{CC54E8BB-F6AB-E4DB-B4F9-5A0C98C66EAB}"/>
              </a:ext>
            </a:extLst>
          </p:cNvPr>
          <p:cNvGraphicFramePr>
            <a:graphicFrameLocks noGrp="1"/>
          </p:cNvGraphicFramePr>
          <p:nvPr>
            <p:extLst>
              <p:ext uri="{D42A27DB-BD31-4B8C-83A1-F6EECF244321}">
                <p14:modId xmlns:p14="http://schemas.microsoft.com/office/powerpoint/2010/main" val="3501170052"/>
              </p:ext>
            </p:extLst>
          </p:nvPr>
        </p:nvGraphicFramePr>
        <p:xfrm>
          <a:off x="990599" y="5169899"/>
          <a:ext cx="7620001" cy="796695"/>
        </p:xfrm>
        <a:graphic>
          <a:graphicData uri="http://schemas.openxmlformats.org/drawingml/2006/table">
            <a:tbl>
              <a:tblPr firstRow="1" firstCol="1" bandRow="1"/>
              <a:tblGrid>
                <a:gridCol w="838400">
                  <a:extLst>
                    <a:ext uri="{9D8B030D-6E8A-4147-A177-3AD203B41FA5}">
                      <a16:colId xmlns:a16="http://schemas.microsoft.com/office/drawing/2014/main" val="859031819"/>
                    </a:ext>
                  </a:extLst>
                </a:gridCol>
                <a:gridCol w="838400">
                  <a:extLst>
                    <a:ext uri="{9D8B030D-6E8A-4147-A177-3AD203B41FA5}">
                      <a16:colId xmlns:a16="http://schemas.microsoft.com/office/drawing/2014/main" val="3503808912"/>
                    </a:ext>
                  </a:extLst>
                </a:gridCol>
                <a:gridCol w="759285">
                  <a:extLst>
                    <a:ext uri="{9D8B030D-6E8A-4147-A177-3AD203B41FA5}">
                      <a16:colId xmlns:a16="http://schemas.microsoft.com/office/drawing/2014/main" val="953819723"/>
                    </a:ext>
                  </a:extLst>
                </a:gridCol>
                <a:gridCol w="582157">
                  <a:extLst>
                    <a:ext uri="{9D8B030D-6E8A-4147-A177-3AD203B41FA5}">
                      <a16:colId xmlns:a16="http://schemas.microsoft.com/office/drawing/2014/main" val="2581484374"/>
                    </a:ext>
                  </a:extLst>
                </a:gridCol>
                <a:gridCol w="869103">
                  <a:extLst>
                    <a:ext uri="{9D8B030D-6E8A-4147-A177-3AD203B41FA5}">
                      <a16:colId xmlns:a16="http://schemas.microsoft.com/office/drawing/2014/main" val="3600033246"/>
                    </a:ext>
                  </a:extLst>
                </a:gridCol>
                <a:gridCol w="664817">
                  <a:extLst>
                    <a:ext uri="{9D8B030D-6E8A-4147-A177-3AD203B41FA5}">
                      <a16:colId xmlns:a16="http://schemas.microsoft.com/office/drawing/2014/main" val="3070092271"/>
                    </a:ext>
                  </a:extLst>
                </a:gridCol>
                <a:gridCol w="759285">
                  <a:extLst>
                    <a:ext uri="{9D8B030D-6E8A-4147-A177-3AD203B41FA5}">
                      <a16:colId xmlns:a16="http://schemas.microsoft.com/office/drawing/2014/main" val="1613218278"/>
                    </a:ext>
                  </a:extLst>
                </a:gridCol>
                <a:gridCol w="838400">
                  <a:extLst>
                    <a:ext uri="{9D8B030D-6E8A-4147-A177-3AD203B41FA5}">
                      <a16:colId xmlns:a16="http://schemas.microsoft.com/office/drawing/2014/main" val="1012040188"/>
                    </a:ext>
                  </a:extLst>
                </a:gridCol>
                <a:gridCol w="742753">
                  <a:extLst>
                    <a:ext uri="{9D8B030D-6E8A-4147-A177-3AD203B41FA5}">
                      <a16:colId xmlns:a16="http://schemas.microsoft.com/office/drawing/2014/main" val="2748279078"/>
                    </a:ext>
                  </a:extLst>
                </a:gridCol>
                <a:gridCol w="727401">
                  <a:extLst>
                    <a:ext uri="{9D8B030D-6E8A-4147-A177-3AD203B41FA5}">
                      <a16:colId xmlns:a16="http://schemas.microsoft.com/office/drawing/2014/main" val="2949082797"/>
                    </a:ext>
                  </a:extLst>
                </a:gridCol>
              </a:tblGrid>
              <a:tr h="270499">
                <a:tc>
                  <a:txBody>
                    <a:bodyPr/>
                    <a:lstStyle/>
                    <a:p>
                      <a:pPr>
                        <a:spcAft>
                          <a:spcPts val="800"/>
                        </a:spcAft>
                      </a:pP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29.</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i="1" dirty="0">
                          <a:effectLst/>
                          <a:latin typeface="Times New Roman" panose="02020603050405020304" pitchFamily="18" charset="0"/>
                          <a:ea typeface="Calibri" panose="020F0502020204030204" pitchFamily="34" charset="0"/>
                          <a:cs typeface="Times New Roman" panose="02020603050405020304" pitchFamily="18" charset="0"/>
                        </a:rPr>
                        <a:t>Yáá</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i="1" dirty="0">
                          <a:effectLst/>
                          <a:latin typeface="Times New Roman" panose="02020603050405020304" pitchFamily="18" charset="0"/>
                          <a:ea typeface="Calibri" panose="020F0502020204030204" pitchFamily="34" charset="0"/>
                          <a:cs typeface="Times New Roman" panose="02020603050405020304" pitchFamily="18" charset="0"/>
                        </a:rPr>
                        <a:t>yí</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i="1">
                          <a:effectLst/>
                          <a:latin typeface="Times New Roman" panose="02020603050405020304" pitchFamily="18" charset="0"/>
                          <a:ea typeface="Calibri" panose="020F0502020204030204" pitchFamily="34" charset="0"/>
                          <a:cs typeface="Times New Roman" panose="02020603050405020304" pitchFamily="18" charset="0"/>
                        </a:rPr>
                        <a:t>tɛ̄ŋ</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i="1">
                          <a:effectLst/>
                          <a:latin typeface="Times New Roman" panose="02020603050405020304" pitchFamily="18" charset="0"/>
                          <a:ea typeface="Calibri" panose="020F0502020204030204" pitchFamily="34" charset="0"/>
                          <a:cs typeface="Times New Roman" panose="02020603050405020304" pitchFamily="18" charset="0"/>
                        </a:rPr>
                        <a:t>nò</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i="1" dirty="0">
                          <a:effectLst/>
                          <a:latin typeface="Times New Roman" panose="02020603050405020304" pitchFamily="18" charset="0"/>
                          <a:ea typeface="Calibri" panose="020F0502020204030204" pitchFamily="34" charset="0"/>
                          <a:cs typeface="Times New Roman" panose="02020603050405020304" pitchFamily="18" charset="0"/>
                        </a:rPr>
                        <a:t>kāā</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i="1">
                          <a:effectLst/>
                          <a:latin typeface="Times New Roman" panose="02020603050405020304" pitchFamily="18" charset="0"/>
                          <a:ea typeface="Calibri" panose="020F0502020204030204" pitchFamily="34" charset="0"/>
                          <a:cs typeface="Times New Roman" panose="02020603050405020304" pitchFamily="18" charset="0"/>
                        </a:rPr>
                        <a:t>ŋ̄</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b="1" i="1" dirty="0">
                          <a:effectLst/>
                          <a:latin typeface="Times New Roman" panose="02020603050405020304" pitchFamily="18" charset="0"/>
                          <a:ea typeface="Calibri" panose="020F0502020204030204" pitchFamily="34" charset="0"/>
                          <a:cs typeface="Times New Roman" panose="02020603050405020304" pitchFamily="18" charset="0"/>
                        </a:rPr>
                        <a:t>srɔ̄</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i="1">
                          <a:effectLst/>
                          <a:latin typeface="Times New Roman" panose="02020603050405020304" pitchFamily="18" charset="0"/>
                          <a:ea typeface="Calibri" panose="020F0502020204030204" pitchFamily="34" charset="0"/>
                          <a:cs typeface="Times New Roman" panose="02020603050405020304" pitchFamily="18" charset="0"/>
                        </a:rPr>
                        <a:t>nɔ̀</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i="1" dirty="0">
                          <a:effectLst/>
                          <a:latin typeface="Times New Roman" panose="02020603050405020304" pitchFamily="18" charset="0"/>
                          <a:ea typeface="Calibri" panose="020F0502020204030204" pitchFamily="34" charset="0"/>
                          <a:cs typeface="Times New Roman" panose="02020603050405020304" pitchFamily="18" charset="0"/>
                        </a:rPr>
                        <a:t>lɔ̀</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3190971"/>
                  </a:ext>
                </a:extLst>
              </a:tr>
              <a:tr h="522375">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a:effectLst/>
                          <a:latin typeface="Times New Roman" panose="02020603050405020304" pitchFamily="18" charset="0"/>
                          <a:ea typeface="Calibri" panose="020F0502020204030204" pitchFamily="34" charset="0"/>
                          <a:cs typeface="Times New Roman" panose="02020603050405020304" pitchFamily="18" charset="0"/>
                        </a:rPr>
                        <a:t>Then</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a:effectLst/>
                          <a:latin typeface="Times New Roman" panose="02020603050405020304" pitchFamily="18" charset="0"/>
                          <a:ea typeface="Calibri" panose="020F0502020204030204" pitchFamily="34" charset="0"/>
                          <a:cs typeface="Times New Roman" panose="02020603050405020304" pitchFamily="18" charset="0"/>
                        </a:rPr>
                        <a:t>2SG</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a:effectLst/>
                          <a:latin typeface="Times New Roman" panose="02020603050405020304" pitchFamily="18" charset="0"/>
                          <a:ea typeface="Calibri" panose="020F0502020204030204" pitchFamily="34" charset="0"/>
                          <a:cs typeface="Times New Roman" panose="02020603050405020304" pitchFamily="18" charset="0"/>
                        </a:rPr>
                        <a:t>rfl</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a:effectLst/>
                          <a:latin typeface="Times New Roman" panose="02020603050405020304" pitchFamily="18" charset="0"/>
                          <a:ea typeface="Calibri" panose="020F0502020204030204" pitchFamily="34" charset="0"/>
                          <a:cs typeface="Times New Roman" panose="02020603050405020304" pitchFamily="18" charset="0"/>
                        </a:rPr>
                        <a:t>come</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a:effectLst/>
                          <a:latin typeface="Times New Roman" panose="02020603050405020304" pitchFamily="18" charset="0"/>
                          <a:ea typeface="Calibri" panose="020F0502020204030204" pitchFamily="34" charset="0"/>
                          <a:cs typeface="Times New Roman" panose="02020603050405020304" pitchFamily="18" charset="0"/>
                        </a:rPr>
                        <a:t>sit</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a:effectLst/>
                          <a:latin typeface="Times New Roman" panose="02020603050405020304" pitchFamily="18" charset="0"/>
                          <a:ea typeface="Calibri" panose="020F0502020204030204" pitchFamily="34" charset="0"/>
                          <a:cs typeface="Times New Roman" panose="02020603050405020304" pitchFamily="18" charset="0"/>
                        </a:rPr>
                        <a:t>1SG</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b="1" dirty="0">
                          <a:effectLst/>
                          <a:latin typeface="Times New Roman" panose="02020603050405020304" pitchFamily="18" charset="0"/>
                          <a:ea typeface="Calibri" panose="020F0502020204030204" pitchFamily="34" charset="0"/>
                          <a:cs typeface="Times New Roman" panose="02020603050405020304" pitchFamily="18" charset="0"/>
                        </a:rPr>
                        <a:t>close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here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800"/>
                        </a:spcAft>
                      </a:pP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excl</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7469449"/>
                  </a:ext>
                </a:extLst>
              </a:tr>
            </a:tbl>
          </a:graphicData>
        </a:graphic>
      </p:graphicFrame>
      <p:sp>
        <p:nvSpPr>
          <p:cNvPr id="8" name="Rectangle 2">
            <a:extLst>
              <a:ext uri="{FF2B5EF4-FFF2-40B4-BE49-F238E27FC236}">
                <a16:creationId xmlns:a16="http://schemas.microsoft.com/office/drawing/2014/main" id="{1D955F0B-6313-E0E9-CA95-13CEF782169B}"/>
              </a:ext>
            </a:extLst>
          </p:cNvPr>
          <p:cNvSpPr>
            <a:spLocks noChangeArrowheads="1"/>
          </p:cNvSpPr>
          <p:nvPr/>
        </p:nvSpPr>
        <p:spPr bwMode="auto">
          <a:xfrm>
            <a:off x="990599" y="5956240"/>
            <a:ext cx="66518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en-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you also, come here to sit down near me!’  (tx)</a:t>
            </a:r>
            <a:endParaRPr kumimoji="0" lang="af-ZA" altLang="en-DE" sz="20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CD21ADD-691F-689A-D449-B0A9B1A75DBE}"/>
              </a:ext>
            </a:extLst>
          </p:cNvPr>
          <p:cNvGraphicFramePr>
            <a:graphicFrameLocks noGrp="1"/>
          </p:cNvGraphicFramePr>
          <p:nvPr>
            <p:extLst>
              <p:ext uri="{D42A27DB-BD31-4B8C-83A1-F6EECF244321}">
                <p14:modId xmlns:p14="http://schemas.microsoft.com/office/powerpoint/2010/main" val="3540923023"/>
              </p:ext>
            </p:extLst>
          </p:nvPr>
        </p:nvGraphicFramePr>
        <p:xfrm>
          <a:off x="990600" y="1847738"/>
          <a:ext cx="5633224" cy="731520"/>
        </p:xfrm>
        <a:graphic>
          <a:graphicData uri="http://schemas.openxmlformats.org/drawingml/2006/table">
            <a:tbl>
              <a:tblPr firstRow="1" bandRow="1">
                <a:tableStyleId>{5940675A-B579-460E-94D1-54222C63F5DA}</a:tableStyleId>
              </a:tblPr>
              <a:tblGrid>
                <a:gridCol w="755296">
                  <a:extLst>
                    <a:ext uri="{9D8B030D-6E8A-4147-A177-3AD203B41FA5}">
                      <a16:colId xmlns:a16="http://schemas.microsoft.com/office/drawing/2014/main" val="2699996712"/>
                    </a:ext>
                  </a:extLst>
                </a:gridCol>
                <a:gridCol w="1078448">
                  <a:extLst>
                    <a:ext uri="{9D8B030D-6E8A-4147-A177-3AD203B41FA5}">
                      <a16:colId xmlns:a16="http://schemas.microsoft.com/office/drawing/2014/main" val="2453436760"/>
                    </a:ext>
                  </a:extLst>
                </a:gridCol>
                <a:gridCol w="1397738">
                  <a:extLst>
                    <a:ext uri="{9D8B030D-6E8A-4147-A177-3AD203B41FA5}">
                      <a16:colId xmlns:a16="http://schemas.microsoft.com/office/drawing/2014/main" val="3689574896"/>
                    </a:ext>
                  </a:extLst>
                </a:gridCol>
                <a:gridCol w="1407181">
                  <a:extLst>
                    <a:ext uri="{9D8B030D-6E8A-4147-A177-3AD203B41FA5}">
                      <a16:colId xmlns:a16="http://schemas.microsoft.com/office/drawing/2014/main" val="2559479337"/>
                    </a:ext>
                  </a:extLst>
                </a:gridCol>
                <a:gridCol w="994561">
                  <a:extLst>
                    <a:ext uri="{9D8B030D-6E8A-4147-A177-3AD203B41FA5}">
                      <a16:colId xmlns:a16="http://schemas.microsoft.com/office/drawing/2014/main" val="2684134117"/>
                    </a:ext>
                  </a:extLst>
                </a:gridCol>
              </a:tblGrid>
              <a:tr h="269702">
                <a:tc>
                  <a:txBody>
                    <a:bodyPr/>
                    <a:lstStyle/>
                    <a:p>
                      <a:r>
                        <a:rPr lang="af-ZA" dirty="0">
                          <a:latin typeface="Times New Roman" panose="02020603050405020304" pitchFamily="18" charset="0"/>
                          <a:cs typeface="Times New Roman" panose="02020603050405020304" pitchFamily="18" charset="0"/>
                        </a:rPr>
                        <a:t>27.</a:t>
                      </a:r>
                      <a:endParaRPr lang="en-DE"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bā </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bé</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gbāŋí</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bī</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3880869"/>
                  </a:ext>
                </a:extLst>
              </a:tr>
              <a:tr h="0">
                <a:tc>
                  <a:txBody>
                    <a:bodyPr/>
                    <a:lstStyle/>
                    <a:p>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1PL</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COP.EX</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village.LOC</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5759091"/>
                  </a:ext>
                </a:extLst>
              </a:tr>
            </a:tbl>
          </a:graphicData>
        </a:graphic>
      </p:graphicFrame>
      <p:graphicFrame>
        <p:nvGraphicFramePr>
          <p:cNvPr id="6" name="Table 5">
            <a:extLst>
              <a:ext uri="{FF2B5EF4-FFF2-40B4-BE49-F238E27FC236}">
                <a16:creationId xmlns:a16="http://schemas.microsoft.com/office/drawing/2014/main" id="{7B15576B-8C9A-D236-F347-1B2111F1639E}"/>
              </a:ext>
            </a:extLst>
          </p:cNvPr>
          <p:cNvGraphicFramePr>
            <a:graphicFrameLocks noGrp="1"/>
          </p:cNvGraphicFramePr>
          <p:nvPr>
            <p:extLst>
              <p:ext uri="{D42A27DB-BD31-4B8C-83A1-F6EECF244321}">
                <p14:modId xmlns:p14="http://schemas.microsoft.com/office/powerpoint/2010/main" val="1721032263"/>
              </p:ext>
            </p:extLst>
          </p:nvPr>
        </p:nvGraphicFramePr>
        <p:xfrm>
          <a:off x="1007533" y="3489591"/>
          <a:ext cx="5678275" cy="741680"/>
        </p:xfrm>
        <a:graphic>
          <a:graphicData uri="http://schemas.openxmlformats.org/drawingml/2006/table">
            <a:tbl>
              <a:tblPr firstRow="1" bandRow="1">
                <a:tableStyleId>{5940675A-B579-460E-94D1-54222C63F5DA}</a:tableStyleId>
              </a:tblPr>
              <a:tblGrid>
                <a:gridCol w="529469">
                  <a:extLst>
                    <a:ext uri="{9D8B030D-6E8A-4147-A177-3AD203B41FA5}">
                      <a16:colId xmlns:a16="http://schemas.microsoft.com/office/drawing/2014/main" val="2938421810"/>
                    </a:ext>
                  </a:extLst>
                </a:gridCol>
                <a:gridCol w="783280">
                  <a:extLst>
                    <a:ext uri="{9D8B030D-6E8A-4147-A177-3AD203B41FA5}">
                      <a16:colId xmlns:a16="http://schemas.microsoft.com/office/drawing/2014/main" val="3720509928"/>
                    </a:ext>
                  </a:extLst>
                </a:gridCol>
                <a:gridCol w="1323086">
                  <a:extLst>
                    <a:ext uri="{9D8B030D-6E8A-4147-A177-3AD203B41FA5}">
                      <a16:colId xmlns:a16="http://schemas.microsoft.com/office/drawing/2014/main" val="2036739708"/>
                    </a:ext>
                  </a:extLst>
                </a:gridCol>
                <a:gridCol w="1085610">
                  <a:extLst>
                    <a:ext uri="{9D8B030D-6E8A-4147-A177-3AD203B41FA5}">
                      <a16:colId xmlns:a16="http://schemas.microsoft.com/office/drawing/2014/main" val="979267837"/>
                    </a:ext>
                  </a:extLst>
                </a:gridCol>
                <a:gridCol w="1004407">
                  <a:extLst>
                    <a:ext uri="{9D8B030D-6E8A-4147-A177-3AD203B41FA5}">
                      <a16:colId xmlns:a16="http://schemas.microsoft.com/office/drawing/2014/main" val="1691404081"/>
                    </a:ext>
                  </a:extLst>
                </a:gridCol>
                <a:gridCol w="952423">
                  <a:extLst>
                    <a:ext uri="{9D8B030D-6E8A-4147-A177-3AD203B41FA5}">
                      <a16:colId xmlns:a16="http://schemas.microsoft.com/office/drawing/2014/main" val="144428455"/>
                    </a:ext>
                  </a:extLst>
                </a:gridCol>
              </a:tblGrid>
              <a:tr h="370840">
                <a:tc>
                  <a:txBody>
                    <a:bodyPr/>
                    <a:lstStyle/>
                    <a:p>
                      <a:r>
                        <a:rPr lang="af-ZA" i="0" dirty="0">
                          <a:latin typeface="Times New Roman" panose="02020603050405020304" pitchFamily="18" charset="0"/>
                          <a:cs typeface="Times New Roman" panose="02020603050405020304" pitchFamily="18" charset="0"/>
                        </a:rPr>
                        <a:t>28.</a:t>
                      </a:r>
                      <a:endParaRPr lang="en-DE" i="0" dirty="0">
                        <a:latin typeface="Times New Roman" panose="02020603050405020304" pitchFamily="18" charset="0"/>
                        <a:cs typeface="Times New Roman" panose="02020603050405020304" pitchFamily="18" charset="0"/>
                      </a:endParaRPr>
                    </a:p>
                  </a:txBody>
                  <a:tcPr/>
                </a:tc>
                <a:tc>
                  <a:txBody>
                    <a:bodyPr/>
                    <a:lstStyle/>
                    <a:p>
                      <a:r>
                        <a:rPr lang="pl-PL" i="1" dirty="0">
                          <a:latin typeface="Times New Roman" panose="02020603050405020304" pitchFamily="18" charset="0"/>
                          <a:cs typeface="Times New Roman" panose="02020603050405020304" pitchFamily="18" charset="0"/>
                        </a:rPr>
                        <a:t>a</a:t>
                      </a:r>
                      <a:r>
                        <a:rPr lang="af-ZA" i="1" dirty="0">
                          <a:latin typeface="Times New Roman" panose="02020603050405020304" pitchFamily="18" charset="0"/>
                          <a:cs typeface="Times New Roman" panose="02020603050405020304" pitchFamily="18" charset="0"/>
                        </a:rPr>
                        <a:t>̀</a:t>
                      </a:r>
                      <a:endParaRPr lang="en-DE" i="1" dirty="0">
                        <a:latin typeface="Times New Roman" panose="02020603050405020304" pitchFamily="18" charset="0"/>
                        <a:cs typeface="Times New Roman" panose="02020603050405020304" pitchFamily="18" charset="0"/>
                      </a:endParaRPr>
                    </a:p>
                  </a:txBody>
                  <a:tcPr/>
                </a:tc>
                <a:tc>
                  <a:txBody>
                    <a:bodyPr/>
                    <a:lstStyle/>
                    <a:p>
                      <a:r>
                        <a:rPr lang="pl-PL" i="1" dirty="0">
                          <a:latin typeface="Times New Roman" panose="02020603050405020304" pitchFamily="18" charset="0"/>
                          <a:cs typeface="Times New Roman" panose="02020603050405020304" pitchFamily="18" charset="0"/>
                        </a:rPr>
                        <a:t>nu</a:t>
                      </a:r>
                      <a:r>
                        <a:rPr lang="af-ZA" i="1" dirty="0">
                          <a:latin typeface="Times New Roman" panose="02020603050405020304" pitchFamily="18" charset="0"/>
                          <a:cs typeface="Times New Roman" panose="02020603050405020304" pitchFamily="18" charset="0"/>
                        </a:rPr>
                        <a:t>̀-</a:t>
                      </a:r>
                      <a:r>
                        <a:rPr lang="pl-PL" i="1" dirty="0">
                          <a:latin typeface="Times New Roman" panose="02020603050405020304" pitchFamily="18" charset="0"/>
                          <a:cs typeface="Times New Roman" panose="02020603050405020304" pitchFamily="18" charset="0"/>
                        </a:rPr>
                        <a:t>na</a:t>
                      </a:r>
                      <a:r>
                        <a:rPr lang="af-ZA" i="1" dirty="0">
                          <a:latin typeface="Times New Roman" panose="02020603050405020304" pitchFamily="18" charset="0"/>
                          <a:cs typeface="Times New Roman" panose="02020603050405020304" pitchFamily="18" charset="0"/>
                        </a:rPr>
                        <a:t>̀</a:t>
                      </a:r>
                      <a:endParaRPr lang="en-DE" i="1" dirty="0">
                        <a:latin typeface="Times New Roman" panose="02020603050405020304" pitchFamily="18" charset="0"/>
                        <a:cs typeface="Times New Roman" panose="02020603050405020304" pitchFamily="18" charset="0"/>
                      </a:endParaRPr>
                    </a:p>
                  </a:txBody>
                  <a:tcPr/>
                </a:tc>
                <a:tc>
                  <a:txBody>
                    <a:bodyPr/>
                    <a:lstStyle/>
                    <a:p>
                      <a:r>
                        <a:rPr lang="pl-PL" i="1" dirty="0">
                          <a:latin typeface="Times New Roman" panose="02020603050405020304" pitchFamily="18" charset="0"/>
                          <a:cs typeface="Times New Roman" panose="02020603050405020304" pitchFamily="18" charset="0"/>
                        </a:rPr>
                        <a:t>pa</a:t>
                      </a:r>
                      <a:r>
                        <a:rPr lang="af-ZA" i="1" dirty="0">
                          <a:latin typeface="Times New Roman" panose="02020603050405020304" pitchFamily="18" charset="0"/>
                          <a:cs typeface="Times New Roman" panose="02020603050405020304" pitchFamily="18" charset="0"/>
                        </a:rPr>
                        <a:t>́</a:t>
                      </a:r>
                      <a:r>
                        <a:rPr lang="pl-PL" i="1" dirty="0">
                          <a:latin typeface="Times New Roman" panose="02020603050405020304" pitchFamily="18" charset="0"/>
                          <a:cs typeface="Times New Roman" panose="02020603050405020304" pitchFamily="18" charset="0"/>
                        </a:rPr>
                        <a:t>la</a:t>
                      </a:r>
                      <a:r>
                        <a:rPr lang="af-ZA" i="1" dirty="0">
                          <a:latin typeface="Times New Roman" panose="02020603050405020304" pitchFamily="18" charset="0"/>
                          <a:cs typeface="Times New Roman" panose="02020603050405020304" pitchFamily="18" charset="0"/>
                        </a:rPr>
                        <a:t>́</a:t>
                      </a:r>
                      <a:endParaRPr lang="en-DE" i="1" dirty="0">
                        <a:latin typeface="Times New Roman" panose="02020603050405020304" pitchFamily="18" charset="0"/>
                        <a:cs typeface="Times New Roman" panose="02020603050405020304" pitchFamily="18" charset="0"/>
                      </a:endParaRPr>
                    </a:p>
                  </a:txBody>
                  <a:tcPr/>
                </a:tc>
                <a:tc>
                  <a:txBody>
                    <a:bodyPr/>
                    <a:lstStyle/>
                    <a:p>
                      <a:r>
                        <a:rPr lang="pl-PL" i="1" dirty="0">
                          <a:latin typeface="Times New Roman" panose="02020603050405020304" pitchFamily="18" charset="0"/>
                          <a:cs typeface="Times New Roman" panose="02020603050405020304" pitchFamily="18" charset="0"/>
                        </a:rPr>
                        <a:t>A</a:t>
                      </a:r>
                      <a:r>
                        <a:rPr lang="af-ZA" i="1" dirty="0">
                          <a:latin typeface="Times New Roman" panose="02020603050405020304" pitchFamily="18" charset="0"/>
                          <a:cs typeface="Times New Roman" panose="02020603050405020304" pitchFamily="18" charset="0"/>
                        </a:rPr>
                        <a:t>̀</a:t>
                      </a:r>
                      <a:r>
                        <a:rPr lang="pl-PL" i="1" dirty="0">
                          <a:latin typeface="Times New Roman" panose="02020603050405020304" pitchFamily="18" charset="0"/>
                          <a:cs typeface="Times New Roman" panose="02020603050405020304" pitchFamily="18" charset="0"/>
                        </a:rPr>
                        <a:t>bi</a:t>
                      </a:r>
                      <a:r>
                        <a:rPr lang="af-ZA" i="1" dirty="0">
                          <a:latin typeface="Times New Roman" panose="02020603050405020304" pitchFamily="18" charset="0"/>
                          <a:cs typeface="Times New Roman" panose="02020603050405020304" pitchFamily="18" charset="0"/>
                        </a:rPr>
                        <a:t>̀</a:t>
                      </a:r>
                      <a:r>
                        <a:rPr lang="pl-PL" i="1" dirty="0">
                          <a:latin typeface="Times New Roman" panose="02020603050405020304" pitchFamily="18" charset="0"/>
                          <a:cs typeface="Times New Roman" panose="02020603050405020304" pitchFamily="18" charset="0"/>
                        </a:rPr>
                        <a:t>ja</a:t>
                      </a:r>
                      <a:r>
                        <a:rPr lang="af-ZA" i="1" dirty="0">
                          <a:latin typeface="Times New Roman" panose="02020603050405020304" pitchFamily="18" charset="0"/>
                          <a:cs typeface="Times New Roman" panose="02020603050405020304" pitchFamily="18" charset="0"/>
                        </a:rPr>
                        <a:t>̄</a:t>
                      </a:r>
                      <a:r>
                        <a:rPr lang="pl-PL" i="1" dirty="0">
                          <a:latin typeface="Times New Roman" panose="02020603050405020304" pitchFamily="18" charset="0"/>
                          <a:cs typeface="Times New Roman" panose="02020603050405020304" pitchFamily="18" charset="0"/>
                        </a:rPr>
                        <a:t>n</a:t>
                      </a:r>
                      <a:endParaRPr lang="en-DE" i="1" dirty="0">
                        <a:latin typeface="Times New Roman" panose="02020603050405020304" pitchFamily="18" charset="0"/>
                        <a:cs typeface="Times New Roman" panose="02020603050405020304" pitchFamily="18" charset="0"/>
                      </a:endParaRPr>
                    </a:p>
                  </a:txBody>
                  <a:tcPr/>
                </a:tc>
                <a:tc>
                  <a:txBody>
                    <a:bodyPr/>
                    <a:lstStyle/>
                    <a:p>
                      <a:r>
                        <a:rPr lang="pl-PL" i="1" dirty="0">
                          <a:latin typeface="Times New Roman" panose="02020603050405020304" pitchFamily="18" charset="0"/>
                          <a:cs typeface="Times New Roman" panose="02020603050405020304" pitchFamily="18" charset="0"/>
                        </a:rPr>
                        <a:t>nɔ</a:t>
                      </a:r>
                      <a:r>
                        <a:rPr lang="af-ZA" i="1" dirty="0">
                          <a:latin typeface="Times New Roman" panose="02020603050405020304" pitchFamily="18" charset="0"/>
                          <a:cs typeface="Times New Roman" panose="02020603050405020304" pitchFamily="18" charset="0"/>
                        </a:rPr>
                        <a:t>̀</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3146903"/>
                  </a:ext>
                </a:extLst>
              </a:tr>
              <a:tr h="370840">
                <a:tc>
                  <a:txBody>
                    <a:bodyPr/>
                    <a:lstStyle/>
                    <a:p>
                      <a:endParaRPr lang="af-ZA" i="0"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3SG</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come-PRF</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home</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Abidjan</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here</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2898139"/>
                  </a:ext>
                </a:extLst>
              </a:tr>
            </a:tbl>
          </a:graphicData>
        </a:graphic>
      </p:graphicFrame>
      <p:sp>
        <p:nvSpPr>
          <p:cNvPr id="9" name="Content Placeholder 2">
            <a:extLst>
              <a:ext uri="{FF2B5EF4-FFF2-40B4-BE49-F238E27FC236}">
                <a16:creationId xmlns:a16="http://schemas.microsoft.com/office/drawing/2014/main" id="{C66BC12F-8445-6EFB-4DC1-E81E22AD4678}"/>
              </a:ext>
            </a:extLst>
          </p:cNvPr>
          <p:cNvSpPr txBox="1">
            <a:spLocks/>
          </p:cNvSpPr>
          <p:nvPr/>
        </p:nvSpPr>
        <p:spPr>
          <a:xfrm>
            <a:off x="838200" y="3033548"/>
            <a:ext cx="5540298" cy="461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f-ZA" sz="2000" dirty="0">
                <a:latin typeface="Times New Roman" panose="02020603050405020304" pitchFamily="18" charset="0"/>
                <a:cs typeface="Times New Roman" panose="02020603050405020304" pitchFamily="18" charset="0"/>
              </a:rPr>
              <a:t>Combined with toponyms</a:t>
            </a:r>
            <a:endParaRPr lang="ru-RU"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af-ZA" sz="2000" dirty="0">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879FC865-1F7D-CDC7-293F-F5F8BC070ED0}"/>
              </a:ext>
            </a:extLst>
          </p:cNvPr>
          <p:cNvSpPr>
            <a:spLocks noChangeArrowheads="1"/>
          </p:cNvSpPr>
          <p:nvPr/>
        </p:nvSpPr>
        <p:spPr bwMode="auto">
          <a:xfrm>
            <a:off x="990599" y="2597460"/>
            <a:ext cx="66518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en-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 are in the village’</a:t>
            </a:r>
            <a:endParaRPr kumimoji="0" lang="af-ZA" altLang="en-DE" sz="20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A2C127B7-CF82-34FC-FAA9-C13FD0B56B77}"/>
              </a:ext>
            </a:extLst>
          </p:cNvPr>
          <p:cNvSpPr txBox="1"/>
          <p:nvPr/>
        </p:nvSpPr>
        <p:spPr>
          <a:xfrm>
            <a:off x="990599" y="4272145"/>
            <a:ext cx="609414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en-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af-ZA" altLang="en-DE" sz="2000" dirty="0">
                <a:latin typeface="Times New Roman" panose="02020603050405020304" pitchFamily="18" charset="0"/>
                <a:ea typeface="Calibri" panose="020F0502020204030204" pitchFamily="34" charset="0"/>
                <a:cs typeface="Times New Roman" panose="02020603050405020304" pitchFamily="18" charset="0"/>
              </a:rPr>
              <a:t>He came home to Abidjan.</a:t>
            </a:r>
            <a:r>
              <a:rPr kumimoji="0" lang="af-ZA" altLang="en-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af-ZA" altLang="en-DE" sz="2000" b="0" i="0" u="none" strike="noStrike" cap="none" normalizeH="0" baseline="0" dirty="0">
              <a:ln>
                <a:noFill/>
              </a:ln>
              <a:solidFill>
                <a:schemeClr val="tx1"/>
              </a:solidFill>
              <a:effectLst/>
              <a:latin typeface="Arial" panose="020B0604020202020204" pitchFamily="34" charset="0"/>
            </a:endParaRPr>
          </a:p>
        </p:txBody>
      </p:sp>
      <p:sp>
        <p:nvSpPr>
          <p:cNvPr id="13" name="Content Placeholder 2">
            <a:extLst>
              <a:ext uri="{FF2B5EF4-FFF2-40B4-BE49-F238E27FC236}">
                <a16:creationId xmlns:a16="http://schemas.microsoft.com/office/drawing/2014/main" id="{97D923FE-4565-C2A2-702E-F84FAFD4E7E0}"/>
              </a:ext>
            </a:extLst>
          </p:cNvPr>
          <p:cNvSpPr txBox="1">
            <a:spLocks/>
          </p:cNvSpPr>
          <p:nvPr/>
        </p:nvSpPr>
        <p:spPr>
          <a:xfrm>
            <a:off x="838200" y="4671969"/>
            <a:ext cx="5540298" cy="461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f-ZA" sz="2000" dirty="0">
                <a:latin typeface="Times New Roman" panose="02020603050405020304" pitchFamily="18" charset="0"/>
                <a:cs typeface="Times New Roman" panose="02020603050405020304" pitchFamily="18" charset="0"/>
              </a:rPr>
              <a:t>Combined with postpositions</a:t>
            </a:r>
            <a:endParaRPr lang="ru-RU"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af-Z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44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8E8F-0A8E-9AB5-9062-D3CCB4FEC5B0}"/>
              </a:ext>
            </a:extLst>
          </p:cNvPr>
          <p:cNvSpPr>
            <a:spLocks noGrp="1"/>
          </p:cNvSpPr>
          <p:nvPr>
            <p:ph type="title"/>
          </p:nvPr>
        </p:nvSpPr>
        <p:spPr/>
        <p:txBody>
          <a:bodyPr/>
          <a:lstStyle/>
          <a:p>
            <a:r>
              <a:rPr lang="af-ZA" dirty="0"/>
              <a:t>Nominal contexts</a:t>
            </a:r>
            <a:endParaRPr lang="en-DE" dirty="0"/>
          </a:p>
        </p:txBody>
      </p:sp>
      <p:sp>
        <p:nvSpPr>
          <p:cNvPr id="3" name="Content Placeholder 2">
            <a:extLst>
              <a:ext uri="{FF2B5EF4-FFF2-40B4-BE49-F238E27FC236}">
                <a16:creationId xmlns:a16="http://schemas.microsoft.com/office/drawing/2014/main" id="{E87901CC-3F90-B70B-9A04-A828DBF07B1A}"/>
              </a:ext>
            </a:extLst>
          </p:cNvPr>
          <p:cNvSpPr>
            <a:spLocks noGrp="1"/>
          </p:cNvSpPr>
          <p:nvPr>
            <p:ph idx="1"/>
          </p:nvPr>
        </p:nvSpPr>
        <p:spPr>
          <a:xfrm>
            <a:off x="838200" y="1521419"/>
            <a:ext cx="10515600" cy="1325563"/>
          </a:xfrm>
        </p:spPr>
        <p:txBody>
          <a:bodyPr/>
          <a:lstStyle/>
          <a:p>
            <a:pPr marL="0" indent="0">
              <a:buNone/>
            </a:pPr>
            <a:r>
              <a:rPr lang="af-ZA" dirty="0">
                <a:solidFill>
                  <a:srgbClr val="000000"/>
                </a:solidFill>
                <a:highlight>
                  <a:srgbClr val="FFFFFF"/>
                </a:highlight>
                <a:latin typeface="Times New Roman" panose="02020603050405020304" pitchFamily="18" charset="0"/>
                <a:cs typeface="Times New Roman" panose="02020603050405020304" pitchFamily="18" charset="0"/>
              </a:rPr>
              <a:t>These markers </a:t>
            </a:r>
            <a:r>
              <a:rPr lang="en-GB" b="0" i="0" dirty="0">
                <a:solidFill>
                  <a:srgbClr val="000000"/>
                </a:solidFill>
                <a:effectLst/>
                <a:highlight>
                  <a:srgbClr val="FFFFFF"/>
                </a:highlight>
                <a:latin typeface="Times New Roman" panose="02020603050405020304" pitchFamily="18" charset="0"/>
                <a:cs typeface="Times New Roman" panose="02020603050405020304" pitchFamily="18" charset="0"/>
              </a:rPr>
              <a:t>that typically occur in adverbial contexts are also found in nominal ones</a:t>
            </a:r>
          </a:p>
          <a:p>
            <a:pPr marL="0" indent="0">
              <a:buNone/>
            </a:pPr>
            <a:endParaRPr lang="en-GB" dirty="0">
              <a:solidFill>
                <a:srgbClr val="000000"/>
              </a:solidFill>
              <a:highlight>
                <a:srgbClr val="FFFFFF"/>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627A26F-C4B8-6CE6-E6B5-554E57C98E85}"/>
              </a:ext>
            </a:extLst>
          </p:cNvPr>
          <p:cNvSpPr>
            <a:spLocks noGrp="1"/>
          </p:cNvSpPr>
          <p:nvPr>
            <p:ph type="sldNum" sz="quarter" idx="12"/>
          </p:nvPr>
        </p:nvSpPr>
        <p:spPr/>
        <p:txBody>
          <a:bodyPr/>
          <a:lstStyle/>
          <a:p>
            <a:fld id="{10CB4A6C-D9C5-4190-908F-EBA210F45D1A}" type="slidenum">
              <a:rPr lang="en-DE" smtClean="0"/>
              <a:t>29</a:t>
            </a:fld>
            <a:endParaRPr lang="en-DE"/>
          </a:p>
        </p:txBody>
      </p:sp>
      <p:sp>
        <p:nvSpPr>
          <p:cNvPr id="8" name="TextBox 7">
            <a:extLst>
              <a:ext uri="{FF2B5EF4-FFF2-40B4-BE49-F238E27FC236}">
                <a16:creationId xmlns:a16="http://schemas.microsoft.com/office/drawing/2014/main" id="{902D70A9-AA9C-AED5-8364-A13FEC5C2802}"/>
              </a:ext>
            </a:extLst>
          </p:cNvPr>
          <p:cNvSpPr txBox="1"/>
          <p:nvPr/>
        </p:nvSpPr>
        <p:spPr>
          <a:xfrm>
            <a:off x="948713" y="3633944"/>
            <a:ext cx="6096000" cy="400110"/>
          </a:xfrm>
          <a:prstGeom prst="rect">
            <a:avLst/>
          </a:prstGeom>
          <a:noFill/>
        </p:spPr>
        <p:txBody>
          <a:bodyPr wrap="square">
            <a:spAutoFit/>
          </a:bodyPr>
          <a:lstStyle/>
          <a:p>
            <a:pPr marL="0" indent="0">
              <a:buNone/>
            </a:pPr>
            <a:r>
              <a:rPr lang="en-GB" sz="2000" dirty="0">
                <a:solidFill>
                  <a:srgbClr val="000000"/>
                </a:solidFill>
                <a:highlight>
                  <a:srgbClr val="FFFFFF"/>
                </a:highlight>
                <a:latin typeface="Times New Roman" panose="02020603050405020304" pitchFamily="18" charset="0"/>
                <a:cs typeface="Times New Roman" panose="02020603050405020304" pitchFamily="18" charset="0"/>
              </a:rPr>
              <a:t>‘I saw that place.’</a:t>
            </a:r>
            <a:endParaRPr lang="en-DE"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0591361-240A-59A2-71FF-E7F7293F3F1F}"/>
              </a:ext>
            </a:extLst>
          </p:cNvPr>
          <p:cNvSpPr txBox="1"/>
          <p:nvPr/>
        </p:nvSpPr>
        <p:spPr>
          <a:xfrm>
            <a:off x="6762727" y="3944521"/>
            <a:ext cx="3911600" cy="369332"/>
          </a:xfrm>
          <a:prstGeom prst="rect">
            <a:avLst/>
          </a:prstGeom>
          <a:noFill/>
        </p:spPr>
        <p:txBody>
          <a:bodyPr wrap="square" rtlCol="0">
            <a:spAutoFit/>
          </a:bodyPr>
          <a:lstStyle/>
          <a:p>
            <a:r>
              <a:rPr lang="en-GB" dirty="0">
                <a:solidFill>
                  <a:srgbClr val="000000"/>
                </a:solidFill>
                <a:highlight>
                  <a:srgbClr val="FFFFFF"/>
                </a:highlight>
                <a:latin typeface="Times New Roman" panose="02020603050405020304" pitchFamily="18" charset="0"/>
                <a:cs typeface="Times New Roman" panose="02020603050405020304" pitchFamily="18" charset="0"/>
              </a:rPr>
              <a:t>‘ </a:t>
            </a:r>
            <a:r>
              <a:rPr lang="af-ZA" dirty="0">
                <a:latin typeface="Times New Roman" panose="02020603050405020304" pitchFamily="18" charset="0"/>
                <a:cs typeface="Times New Roman" panose="02020603050405020304" pitchFamily="18" charset="0"/>
              </a:rPr>
              <a:t>Look into my mouth!’ (tx)</a:t>
            </a:r>
            <a:endParaRPr lang="en-DE" dirty="0">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CEEEE4EE-6873-B11D-2762-3C4682D182BA}"/>
              </a:ext>
            </a:extLst>
          </p:cNvPr>
          <p:cNvGraphicFramePr>
            <a:graphicFrameLocks noGrp="1"/>
          </p:cNvGraphicFramePr>
          <p:nvPr>
            <p:extLst>
              <p:ext uri="{D42A27DB-BD31-4B8C-83A1-F6EECF244321}">
                <p14:modId xmlns:p14="http://schemas.microsoft.com/office/powerpoint/2010/main" val="3520935851"/>
              </p:ext>
            </p:extLst>
          </p:nvPr>
        </p:nvGraphicFramePr>
        <p:xfrm>
          <a:off x="6798287" y="2795212"/>
          <a:ext cx="4793079" cy="872946"/>
        </p:xfrm>
        <a:graphic>
          <a:graphicData uri="http://schemas.openxmlformats.org/drawingml/2006/table">
            <a:tbl>
              <a:tblPr firstRow="1" bandRow="1">
                <a:tableStyleId>{5940675A-B579-460E-94D1-54222C63F5DA}</a:tableStyleId>
              </a:tblPr>
              <a:tblGrid>
                <a:gridCol w="695142">
                  <a:extLst>
                    <a:ext uri="{9D8B030D-6E8A-4147-A177-3AD203B41FA5}">
                      <a16:colId xmlns:a16="http://schemas.microsoft.com/office/drawing/2014/main" val="1217175019"/>
                    </a:ext>
                  </a:extLst>
                </a:gridCol>
                <a:gridCol w="819254">
                  <a:extLst>
                    <a:ext uri="{9D8B030D-6E8A-4147-A177-3AD203B41FA5}">
                      <a16:colId xmlns:a16="http://schemas.microsoft.com/office/drawing/2014/main" val="3337996302"/>
                    </a:ext>
                  </a:extLst>
                </a:gridCol>
                <a:gridCol w="1361451">
                  <a:extLst>
                    <a:ext uri="{9D8B030D-6E8A-4147-A177-3AD203B41FA5}">
                      <a16:colId xmlns:a16="http://schemas.microsoft.com/office/drawing/2014/main" val="756225634"/>
                    </a:ext>
                  </a:extLst>
                </a:gridCol>
                <a:gridCol w="958616">
                  <a:extLst>
                    <a:ext uri="{9D8B030D-6E8A-4147-A177-3AD203B41FA5}">
                      <a16:colId xmlns:a16="http://schemas.microsoft.com/office/drawing/2014/main" val="2734868410"/>
                    </a:ext>
                  </a:extLst>
                </a:gridCol>
                <a:gridCol w="958616">
                  <a:extLst>
                    <a:ext uri="{9D8B030D-6E8A-4147-A177-3AD203B41FA5}">
                      <a16:colId xmlns:a16="http://schemas.microsoft.com/office/drawing/2014/main" val="3038867281"/>
                    </a:ext>
                  </a:extLst>
                </a:gridCol>
              </a:tblGrid>
              <a:tr h="507186">
                <a:tc>
                  <a:txBody>
                    <a:bodyPr/>
                    <a:lstStyle/>
                    <a:p>
                      <a:r>
                        <a:rPr lang="af-ZA" dirty="0">
                          <a:latin typeface="Times New Roman" panose="02020603050405020304" pitchFamily="18" charset="0"/>
                          <a:cs typeface="Times New Roman" panose="02020603050405020304" pitchFamily="18" charset="0"/>
                        </a:rPr>
                        <a:t>31.</a:t>
                      </a:r>
                      <a:endParaRPr lang="en-DE"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ŋ́</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lɔ̀</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bī</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wa</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07061326"/>
                  </a:ext>
                </a:extLst>
              </a:tr>
              <a:tr h="304402">
                <a:tc>
                  <a:txBody>
                    <a:bodyPr/>
                    <a:lstStyle/>
                    <a:p>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1SG</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mouth&lt;in</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look</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27097124"/>
                  </a:ext>
                </a:extLst>
              </a:tr>
            </a:tbl>
          </a:graphicData>
        </a:graphic>
      </p:graphicFrame>
      <p:graphicFrame>
        <p:nvGraphicFramePr>
          <p:cNvPr id="14" name="Table 13">
            <a:extLst>
              <a:ext uri="{FF2B5EF4-FFF2-40B4-BE49-F238E27FC236}">
                <a16:creationId xmlns:a16="http://schemas.microsoft.com/office/drawing/2014/main" id="{E7CECA3F-7A15-6647-6C11-CA5391FD1A99}"/>
              </a:ext>
            </a:extLst>
          </p:cNvPr>
          <p:cNvGraphicFramePr>
            <a:graphicFrameLocks noGrp="1"/>
          </p:cNvGraphicFramePr>
          <p:nvPr>
            <p:extLst>
              <p:ext uri="{D42A27DB-BD31-4B8C-83A1-F6EECF244321}">
                <p14:modId xmlns:p14="http://schemas.microsoft.com/office/powerpoint/2010/main" val="3475862728"/>
              </p:ext>
            </p:extLst>
          </p:nvPr>
        </p:nvGraphicFramePr>
        <p:xfrm>
          <a:off x="948713" y="2770745"/>
          <a:ext cx="4537688" cy="731520"/>
        </p:xfrm>
        <a:graphic>
          <a:graphicData uri="http://schemas.openxmlformats.org/drawingml/2006/table">
            <a:tbl>
              <a:tblPr firstRow="1" bandRow="1">
                <a:tableStyleId>{5940675A-B579-460E-94D1-54222C63F5DA}</a:tableStyleId>
              </a:tblPr>
              <a:tblGrid>
                <a:gridCol w="1134422">
                  <a:extLst>
                    <a:ext uri="{9D8B030D-6E8A-4147-A177-3AD203B41FA5}">
                      <a16:colId xmlns:a16="http://schemas.microsoft.com/office/drawing/2014/main" val="2606642589"/>
                    </a:ext>
                  </a:extLst>
                </a:gridCol>
                <a:gridCol w="1134422">
                  <a:extLst>
                    <a:ext uri="{9D8B030D-6E8A-4147-A177-3AD203B41FA5}">
                      <a16:colId xmlns:a16="http://schemas.microsoft.com/office/drawing/2014/main" val="1618004462"/>
                    </a:ext>
                  </a:extLst>
                </a:gridCol>
                <a:gridCol w="1134422">
                  <a:extLst>
                    <a:ext uri="{9D8B030D-6E8A-4147-A177-3AD203B41FA5}">
                      <a16:colId xmlns:a16="http://schemas.microsoft.com/office/drawing/2014/main" val="2760197882"/>
                    </a:ext>
                  </a:extLst>
                </a:gridCol>
                <a:gridCol w="1134422">
                  <a:extLst>
                    <a:ext uri="{9D8B030D-6E8A-4147-A177-3AD203B41FA5}">
                      <a16:colId xmlns:a16="http://schemas.microsoft.com/office/drawing/2014/main" val="4129937841"/>
                    </a:ext>
                  </a:extLst>
                </a:gridCol>
              </a:tblGrid>
              <a:tr h="296780">
                <a:tc>
                  <a:txBody>
                    <a:bodyPr/>
                    <a:lstStyle/>
                    <a:p>
                      <a:r>
                        <a:rPr lang="af-ZA" dirty="0">
                          <a:latin typeface="Times New Roman" panose="02020603050405020304" pitchFamily="18" charset="0"/>
                          <a:cs typeface="Times New Roman" panose="02020603050405020304" pitchFamily="18" charset="0"/>
                        </a:rPr>
                        <a:t>30.</a:t>
                      </a:r>
                      <a:endParaRPr lang="en-DE"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à</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bī</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ye</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14522400"/>
                  </a:ext>
                </a:extLst>
              </a:tr>
              <a:tr h="296780">
                <a:tc>
                  <a:txBody>
                    <a:bodyPr/>
                    <a:lstStyle/>
                    <a:p>
                      <a:endParaRPr lang="en-DE" dirty="0"/>
                    </a:p>
                  </a:txBody>
                  <a:tcPr/>
                </a:tc>
                <a:tc>
                  <a:txBody>
                    <a:bodyPr/>
                    <a:lstStyle/>
                    <a:p>
                      <a:r>
                        <a:rPr lang="af-ZA" dirty="0">
                          <a:latin typeface="Times New Roman" panose="02020603050405020304" pitchFamily="18" charset="0"/>
                          <a:cs typeface="Times New Roman" panose="02020603050405020304" pitchFamily="18" charset="0"/>
                        </a:rPr>
                        <a:t>3SG</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see</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12885712"/>
                  </a:ext>
                </a:extLst>
              </a:tr>
            </a:tbl>
          </a:graphicData>
        </a:graphic>
      </p:graphicFrame>
    </p:spTree>
    <p:extLst>
      <p:ext uri="{BB962C8B-B14F-4D97-AF65-F5344CB8AC3E}">
        <p14:creationId xmlns:p14="http://schemas.microsoft.com/office/powerpoint/2010/main" val="196846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B04F265-D418-4306-8607-ABBB7B7AC575}"/>
              </a:ext>
            </a:extLst>
          </p:cNvPr>
          <p:cNvSpPr>
            <a:spLocks noGrp="1"/>
          </p:cNvSpPr>
          <p:nvPr>
            <p:ph idx="1"/>
          </p:nvPr>
        </p:nvSpPr>
        <p:spPr>
          <a:xfrm>
            <a:off x="1379882" y="628375"/>
            <a:ext cx="6172200" cy="707666"/>
          </a:xfrm>
        </p:spPr>
        <p:txBody>
          <a:bodyPr/>
          <a:lstStyle/>
          <a:p>
            <a:pPr marL="0" indent="0">
              <a:buNone/>
            </a:pPr>
            <a:r>
              <a:rPr lang="af-ZA" dirty="0"/>
              <a:t>Basic information</a:t>
            </a:r>
            <a:endParaRPr lang="ru-RU" dirty="0"/>
          </a:p>
        </p:txBody>
      </p:sp>
      <p:sp>
        <p:nvSpPr>
          <p:cNvPr id="7" name="Номер слайда 6">
            <a:extLst>
              <a:ext uri="{FF2B5EF4-FFF2-40B4-BE49-F238E27FC236}">
                <a16:creationId xmlns:a16="http://schemas.microsoft.com/office/drawing/2014/main" id="{BC289059-5106-432D-9AC0-A0CFC2401782}"/>
              </a:ext>
            </a:extLst>
          </p:cNvPr>
          <p:cNvSpPr>
            <a:spLocks noGrp="1"/>
          </p:cNvSpPr>
          <p:nvPr>
            <p:ph type="sldNum" sz="quarter" idx="12"/>
          </p:nvPr>
        </p:nvSpPr>
        <p:spPr/>
        <p:txBody>
          <a:bodyPr/>
          <a:lstStyle/>
          <a:p>
            <a:fld id="{ABB86E24-4ACF-4DF4-BDEF-E093F28950A3}" type="slidenum">
              <a:rPr lang="ru-RU" smtClean="0"/>
              <a:pPr/>
              <a:t>3</a:t>
            </a:fld>
            <a:endParaRPr lang="ru-RU" dirty="0"/>
          </a:p>
        </p:txBody>
      </p:sp>
      <p:graphicFrame>
        <p:nvGraphicFramePr>
          <p:cNvPr id="6" name="Схема 5">
            <a:extLst>
              <a:ext uri="{FF2B5EF4-FFF2-40B4-BE49-F238E27FC236}">
                <a16:creationId xmlns:a16="http://schemas.microsoft.com/office/drawing/2014/main" id="{AB4BC25C-570D-496B-B4D1-6853150A45D4}"/>
              </a:ext>
            </a:extLst>
          </p:cNvPr>
          <p:cNvGraphicFramePr>
            <a:graphicFrameLocks/>
          </p:cNvGraphicFramePr>
          <p:nvPr>
            <p:extLst>
              <p:ext uri="{D42A27DB-BD31-4B8C-83A1-F6EECF244321}">
                <p14:modId xmlns:p14="http://schemas.microsoft.com/office/powerpoint/2010/main" val="2603192437"/>
              </p:ext>
            </p:extLst>
          </p:nvPr>
        </p:nvGraphicFramePr>
        <p:xfrm>
          <a:off x="1379882" y="1487847"/>
          <a:ext cx="9432235" cy="5051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1351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454E-585C-2735-BF34-6D3FF6EBEBFD}"/>
              </a:ext>
            </a:extLst>
          </p:cNvPr>
          <p:cNvSpPr>
            <a:spLocks noGrp="1"/>
          </p:cNvSpPr>
          <p:nvPr>
            <p:ph type="title"/>
          </p:nvPr>
        </p:nvSpPr>
        <p:spPr/>
        <p:txBody>
          <a:bodyPr/>
          <a:lstStyle/>
          <a:p>
            <a:r>
              <a:rPr lang="af-ZA" dirty="0"/>
              <a:t>Genetive constructions in Ngen</a:t>
            </a:r>
            <a:endParaRPr lang="en-DE" dirty="0"/>
          </a:p>
        </p:txBody>
      </p:sp>
      <p:sp>
        <p:nvSpPr>
          <p:cNvPr id="3" name="Content Placeholder 2">
            <a:extLst>
              <a:ext uri="{FF2B5EF4-FFF2-40B4-BE49-F238E27FC236}">
                <a16:creationId xmlns:a16="http://schemas.microsoft.com/office/drawing/2014/main" id="{AE162007-0A03-6521-FD25-1CB064514E5E}"/>
              </a:ext>
            </a:extLst>
          </p:cNvPr>
          <p:cNvSpPr>
            <a:spLocks noGrp="1"/>
          </p:cNvSpPr>
          <p:nvPr>
            <p:ph idx="1"/>
          </p:nvPr>
        </p:nvSpPr>
        <p:spPr/>
        <p:txBody>
          <a:bodyPr/>
          <a:lstStyle/>
          <a:p>
            <a:pPr marL="0" indent="0">
              <a:buNone/>
            </a:pPr>
            <a:r>
              <a:rPr lang="en-GB" sz="2800" b="1" dirty="0">
                <a:latin typeface="Times New Roman" panose="02020603050405020304" pitchFamily="18" charset="0"/>
                <a:ea typeface="Calibri" panose="020F0502020204030204" pitchFamily="34" charset="0"/>
                <a:cs typeface="Times New Roman" panose="02020603050405020304" pitchFamily="18" charset="0"/>
              </a:rPr>
              <a:t>dependent noun precedes head noun in possessive constructions</a:t>
            </a:r>
            <a:r>
              <a:rPr lang="en-GB" sz="2800" dirty="0">
                <a:latin typeface="Times New Roman" panose="02020603050405020304" pitchFamily="18" charset="0"/>
                <a:ea typeface="Calibri" panose="020F0502020204030204" pitchFamily="34" charset="0"/>
                <a:cs typeface="Times New Roman" panose="02020603050405020304" pitchFamily="18" charset="0"/>
              </a:rPr>
              <a:t>: N</a:t>
            </a:r>
            <a:r>
              <a:rPr lang="en-GB" sz="2800" baseline="-25000" dirty="0">
                <a:latin typeface="Times New Roman" panose="02020603050405020304" pitchFamily="18" charset="0"/>
                <a:ea typeface="Calibri" panose="020F0502020204030204" pitchFamily="34" charset="0"/>
                <a:cs typeface="Times New Roman" panose="02020603050405020304" pitchFamily="18" charset="0"/>
              </a:rPr>
              <a:t>GEN</a:t>
            </a:r>
            <a:r>
              <a:rPr lang="en-GB" sz="2800" dirty="0">
                <a:latin typeface="Times New Roman" panose="02020603050405020304" pitchFamily="18" charset="0"/>
                <a:ea typeface="Calibri" panose="020F0502020204030204" pitchFamily="34" charset="0"/>
                <a:cs typeface="Times New Roman" panose="02020603050405020304" pitchFamily="18" charset="0"/>
              </a:rPr>
              <a:t> N</a:t>
            </a:r>
          </a:p>
          <a:p>
            <a:pPr marL="0" indent="0">
              <a:buNone/>
            </a:pPr>
            <a:endParaRPr lang="af-ZA" dirty="0"/>
          </a:p>
        </p:txBody>
      </p:sp>
      <p:sp>
        <p:nvSpPr>
          <p:cNvPr id="4" name="Slide Number Placeholder 3">
            <a:extLst>
              <a:ext uri="{FF2B5EF4-FFF2-40B4-BE49-F238E27FC236}">
                <a16:creationId xmlns:a16="http://schemas.microsoft.com/office/drawing/2014/main" id="{C9FAE1EA-B8B1-BC86-5B08-8118DE1E0E4D}"/>
              </a:ext>
            </a:extLst>
          </p:cNvPr>
          <p:cNvSpPr>
            <a:spLocks noGrp="1"/>
          </p:cNvSpPr>
          <p:nvPr>
            <p:ph type="sldNum" sz="quarter" idx="12"/>
          </p:nvPr>
        </p:nvSpPr>
        <p:spPr/>
        <p:txBody>
          <a:bodyPr/>
          <a:lstStyle/>
          <a:p>
            <a:fld id="{10CB4A6C-D9C5-4190-908F-EBA210F45D1A}" type="slidenum">
              <a:rPr lang="en-DE" smtClean="0"/>
              <a:t>30</a:t>
            </a:fld>
            <a:endParaRPr lang="en-DE"/>
          </a:p>
        </p:txBody>
      </p:sp>
      <p:graphicFrame>
        <p:nvGraphicFramePr>
          <p:cNvPr id="5" name="Table 4">
            <a:extLst>
              <a:ext uri="{FF2B5EF4-FFF2-40B4-BE49-F238E27FC236}">
                <a16:creationId xmlns:a16="http://schemas.microsoft.com/office/drawing/2014/main" id="{4617A376-5406-CA74-AB18-A15E27425680}"/>
              </a:ext>
            </a:extLst>
          </p:cNvPr>
          <p:cNvGraphicFramePr>
            <a:graphicFrameLocks noGrp="1"/>
          </p:cNvGraphicFramePr>
          <p:nvPr>
            <p:extLst>
              <p:ext uri="{D42A27DB-BD31-4B8C-83A1-F6EECF244321}">
                <p14:modId xmlns:p14="http://schemas.microsoft.com/office/powerpoint/2010/main" val="371853072"/>
              </p:ext>
            </p:extLst>
          </p:nvPr>
        </p:nvGraphicFramePr>
        <p:xfrm>
          <a:off x="838200" y="3429000"/>
          <a:ext cx="4124647" cy="792480"/>
        </p:xfrm>
        <a:graphic>
          <a:graphicData uri="http://schemas.openxmlformats.org/drawingml/2006/table">
            <a:tbl>
              <a:tblPr firstRow="1" bandRow="1">
                <a:tableStyleId>{5940675A-B579-460E-94D1-54222C63F5DA}</a:tableStyleId>
              </a:tblPr>
              <a:tblGrid>
                <a:gridCol w="692939">
                  <a:extLst>
                    <a:ext uri="{9D8B030D-6E8A-4147-A177-3AD203B41FA5}">
                      <a16:colId xmlns:a16="http://schemas.microsoft.com/office/drawing/2014/main" val="468177761"/>
                    </a:ext>
                  </a:extLst>
                </a:gridCol>
                <a:gridCol w="1814781">
                  <a:extLst>
                    <a:ext uri="{9D8B030D-6E8A-4147-A177-3AD203B41FA5}">
                      <a16:colId xmlns:a16="http://schemas.microsoft.com/office/drawing/2014/main" val="3332007245"/>
                    </a:ext>
                  </a:extLst>
                </a:gridCol>
                <a:gridCol w="1616927">
                  <a:extLst>
                    <a:ext uri="{9D8B030D-6E8A-4147-A177-3AD203B41FA5}">
                      <a16:colId xmlns:a16="http://schemas.microsoft.com/office/drawing/2014/main" val="2614741631"/>
                    </a:ext>
                  </a:extLst>
                </a:gridCol>
              </a:tblGrid>
              <a:tr h="370840">
                <a:tc>
                  <a:txBody>
                    <a:bodyPr/>
                    <a:lstStyle/>
                    <a:p>
                      <a:r>
                        <a:rPr lang="af-ZA" sz="2000" dirty="0">
                          <a:latin typeface="Times New Roman" panose="02020603050405020304" pitchFamily="18" charset="0"/>
                          <a:cs typeface="Times New Roman" panose="02020603050405020304" pitchFamily="18" charset="0"/>
                        </a:rPr>
                        <a:t>32.</a:t>
                      </a:r>
                      <a:endParaRPr lang="en-DE"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f-ZA" sz="2000" i="1" dirty="0">
                          <a:latin typeface="Times New Roman" panose="02020603050405020304" pitchFamily="18" charset="0"/>
                          <a:cs typeface="Times New Roman" panose="02020603050405020304" pitchFamily="18" charset="0"/>
                        </a:rPr>
                        <a:t>bùlùnāŋ̄</a:t>
                      </a:r>
                      <a:endParaRPr lang="en-DE" sz="2000" i="1" dirty="0">
                        <a:latin typeface="Times New Roman" panose="02020603050405020304" pitchFamily="18" charset="0"/>
                        <a:cs typeface="Times New Roman" panose="02020603050405020304" pitchFamily="18" charset="0"/>
                      </a:endParaRPr>
                    </a:p>
                  </a:txBody>
                  <a:tcPr/>
                </a:tc>
                <a:tc>
                  <a:txBody>
                    <a:bodyPr/>
                    <a:lstStyle/>
                    <a:p>
                      <a:r>
                        <a:rPr lang="af-ZA" sz="2000" i="1" dirty="0">
                          <a:latin typeface="Times New Roman" panose="02020603050405020304" pitchFamily="18" charset="0"/>
                          <a:cs typeface="Times New Roman" panose="02020603050405020304" pitchFamily="18" charset="0"/>
                        </a:rPr>
                        <a:t>pɔ̄</a:t>
                      </a:r>
                      <a:endParaRPr lang="en-DE" sz="20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31841249"/>
                  </a:ext>
                </a:extLst>
              </a:tr>
              <a:tr h="370840">
                <a:tc>
                  <a:txBody>
                    <a:bodyPr/>
                    <a:lstStyle/>
                    <a:p>
                      <a:endParaRPr lang="en-DE" sz="2000">
                        <a:latin typeface="Times New Roman" panose="02020603050405020304" pitchFamily="18" charset="0"/>
                        <a:cs typeface="Times New Roman" panose="02020603050405020304" pitchFamily="18" charset="0"/>
                      </a:endParaRPr>
                    </a:p>
                  </a:txBody>
                  <a:tcPr/>
                </a:tc>
                <a:tc>
                  <a:txBody>
                    <a:bodyPr/>
                    <a:lstStyle/>
                    <a:p>
                      <a:r>
                        <a:rPr lang="af-ZA" sz="2000" dirty="0">
                          <a:latin typeface="Times New Roman" panose="02020603050405020304" pitchFamily="18" charset="0"/>
                          <a:cs typeface="Times New Roman" panose="02020603050405020304" pitchFamily="18" charset="0"/>
                        </a:rPr>
                        <a:t>witch</a:t>
                      </a:r>
                      <a:endParaRPr lang="en-DE" sz="2000" dirty="0">
                        <a:latin typeface="Times New Roman" panose="02020603050405020304" pitchFamily="18" charset="0"/>
                        <a:cs typeface="Times New Roman" panose="02020603050405020304" pitchFamily="18" charset="0"/>
                      </a:endParaRPr>
                    </a:p>
                  </a:txBody>
                  <a:tcPr/>
                </a:tc>
                <a:tc>
                  <a:txBody>
                    <a:bodyPr/>
                    <a:lstStyle/>
                    <a:p>
                      <a:r>
                        <a:rPr lang="af-ZA" sz="2000" dirty="0">
                          <a:latin typeface="Times New Roman" panose="02020603050405020304" pitchFamily="18" charset="0"/>
                          <a:cs typeface="Times New Roman" panose="02020603050405020304" pitchFamily="18" charset="0"/>
                        </a:rPr>
                        <a:t>thing</a:t>
                      </a:r>
                      <a:endParaRPr lang="en-DE"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13955938"/>
                  </a:ext>
                </a:extLst>
              </a:tr>
            </a:tbl>
          </a:graphicData>
        </a:graphic>
      </p:graphicFrame>
      <p:sp>
        <p:nvSpPr>
          <p:cNvPr id="6" name="TextBox 5">
            <a:extLst>
              <a:ext uri="{FF2B5EF4-FFF2-40B4-BE49-F238E27FC236}">
                <a16:creationId xmlns:a16="http://schemas.microsoft.com/office/drawing/2014/main" id="{7BB19791-D8F5-20EC-EA3D-5FDD91867C7C}"/>
              </a:ext>
            </a:extLst>
          </p:cNvPr>
          <p:cNvSpPr txBox="1"/>
          <p:nvPr/>
        </p:nvSpPr>
        <p:spPr>
          <a:xfrm>
            <a:off x="838200" y="4356417"/>
            <a:ext cx="7134726" cy="369332"/>
          </a:xfrm>
          <a:prstGeom prst="rect">
            <a:avLst/>
          </a:prstGeom>
          <a:noFill/>
        </p:spPr>
        <p:txBody>
          <a:bodyPr wrap="square" rtlCol="0">
            <a:spAutoFit/>
          </a:bodyPr>
          <a:lstStyle/>
          <a:p>
            <a:r>
              <a:rPr lang="af-ZA" sz="1800" dirty="0">
                <a:effectLst/>
                <a:latin typeface="Times New Roman" panose="02020603050405020304" pitchFamily="18" charset="0"/>
                <a:ea typeface="Calibri" panose="020F0502020204030204" pitchFamily="34" charset="0"/>
              </a:rPr>
              <a:t>‘ </a:t>
            </a:r>
            <a:r>
              <a:rPr lang="af-ZA" dirty="0"/>
              <a:t>Witch’s thing.’</a:t>
            </a:r>
            <a:endParaRPr lang="en-DE" dirty="0"/>
          </a:p>
        </p:txBody>
      </p:sp>
    </p:spTree>
    <p:extLst>
      <p:ext uri="{BB962C8B-B14F-4D97-AF65-F5344CB8AC3E}">
        <p14:creationId xmlns:p14="http://schemas.microsoft.com/office/powerpoint/2010/main" val="218235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EDF0-A0AC-F0C2-7A0D-0DD61940181C}"/>
              </a:ext>
            </a:extLst>
          </p:cNvPr>
          <p:cNvSpPr>
            <a:spLocks noGrp="1"/>
          </p:cNvSpPr>
          <p:nvPr>
            <p:ph type="title"/>
          </p:nvPr>
        </p:nvSpPr>
        <p:spPr/>
        <p:txBody>
          <a:bodyPr/>
          <a:lstStyle/>
          <a:p>
            <a:pPr marL="0" indent="0">
              <a:buNone/>
            </a:pPr>
            <a:r>
              <a:rPr lang="af-ZA" dirty="0"/>
              <a:t>Question 1</a:t>
            </a:r>
            <a:endParaRPr lang="ru-RU" dirty="0"/>
          </a:p>
        </p:txBody>
      </p:sp>
      <p:sp>
        <p:nvSpPr>
          <p:cNvPr id="4" name="Slide Number Placeholder 3">
            <a:extLst>
              <a:ext uri="{FF2B5EF4-FFF2-40B4-BE49-F238E27FC236}">
                <a16:creationId xmlns:a16="http://schemas.microsoft.com/office/drawing/2014/main" id="{271D7407-AB6D-3EA2-CAD4-21FCA1E6D8A7}"/>
              </a:ext>
            </a:extLst>
          </p:cNvPr>
          <p:cNvSpPr>
            <a:spLocks noGrp="1"/>
          </p:cNvSpPr>
          <p:nvPr>
            <p:ph type="sldNum" sz="quarter" idx="12"/>
          </p:nvPr>
        </p:nvSpPr>
        <p:spPr/>
        <p:txBody>
          <a:bodyPr/>
          <a:lstStyle/>
          <a:p>
            <a:fld id="{10CB4A6C-D9C5-4190-908F-EBA210F45D1A}" type="slidenum">
              <a:rPr lang="en-DE" smtClean="0"/>
              <a:t>31</a:t>
            </a:fld>
            <a:endParaRPr lang="en-DE"/>
          </a:p>
        </p:txBody>
      </p:sp>
      <p:sp>
        <p:nvSpPr>
          <p:cNvPr id="23" name="TextBox 22">
            <a:extLst>
              <a:ext uri="{FF2B5EF4-FFF2-40B4-BE49-F238E27FC236}">
                <a16:creationId xmlns:a16="http://schemas.microsoft.com/office/drawing/2014/main" id="{1808E31F-A940-CA01-87A3-CCDB57A3739A}"/>
              </a:ext>
            </a:extLst>
          </p:cNvPr>
          <p:cNvSpPr txBox="1"/>
          <p:nvPr/>
        </p:nvSpPr>
        <p:spPr>
          <a:xfrm>
            <a:off x="790448" y="4789578"/>
            <a:ext cx="3298952" cy="369332"/>
          </a:xfrm>
          <a:prstGeom prst="rect">
            <a:avLst/>
          </a:prstGeom>
          <a:noFill/>
        </p:spPr>
        <p:txBody>
          <a:bodyPr wrap="square">
            <a:spAutoFit/>
          </a:bodyPr>
          <a:lstStyle/>
          <a:p>
            <a:r>
              <a:rPr lang="af-ZA" dirty="0"/>
              <a:t>*‘sand from village’</a:t>
            </a:r>
            <a:endParaRPr lang="ru-RU" dirty="0"/>
          </a:p>
        </p:txBody>
      </p:sp>
      <p:graphicFrame>
        <p:nvGraphicFramePr>
          <p:cNvPr id="5" name="Table 4">
            <a:extLst>
              <a:ext uri="{FF2B5EF4-FFF2-40B4-BE49-F238E27FC236}">
                <a16:creationId xmlns:a16="http://schemas.microsoft.com/office/drawing/2014/main" id="{8741CD02-0BDD-3E16-6F7A-5720A3F8A821}"/>
              </a:ext>
            </a:extLst>
          </p:cNvPr>
          <p:cNvGraphicFramePr>
            <a:graphicFrameLocks noGrp="1"/>
          </p:cNvGraphicFramePr>
          <p:nvPr>
            <p:extLst>
              <p:ext uri="{D42A27DB-BD31-4B8C-83A1-F6EECF244321}">
                <p14:modId xmlns:p14="http://schemas.microsoft.com/office/powerpoint/2010/main" val="1967183924"/>
              </p:ext>
            </p:extLst>
          </p:nvPr>
        </p:nvGraphicFramePr>
        <p:xfrm>
          <a:off x="903732" y="2341526"/>
          <a:ext cx="4688419" cy="741680"/>
        </p:xfrm>
        <a:graphic>
          <a:graphicData uri="http://schemas.openxmlformats.org/drawingml/2006/table">
            <a:tbl>
              <a:tblPr firstRow="1" bandRow="1">
                <a:tableStyleId>{5940675A-B579-460E-94D1-54222C63F5DA}</a:tableStyleId>
              </a:tblPr>
              <a:tblGrid>
                <a:gridCol w="557078">
                  <a:extLst>
                    <a:ext uri="{9D8B030D-6E8A-4147-A177-3AD203B41FA5}">
                      <a16:colId xmlns:a16="http://schemas.microsoft.com/office/drawing/2014/main" val="966628150"/>
                    </a:ext>
                  </a:extLst>
                </a:gridCol>
                <a:gridCol w="1650380">
                  <a:extLst>
                    <a:ext uri="{9D8B030D-6E8A-4147-A177-3AD203B41FA5}">
                      <a16:colId xmlns:a16="http://schemas.microsoft.com/office/drawing/2014/main" val="1541393984"/>
                    </a:ext>
                  </a:extLst>
                </a:gridCol>
                <a:gridCol w="869795">
                  <a:extLst>
                    <a:ext uri="{9D8B030D-6E8A-4147-A177-3AD203B41FA5}">
                      <a16:colId xmlns:a16="http://schemas.microsoft.com/office/drawing/2014/main" val="1974850262"/>
                    </a:ext>
                  </a:extLst>
                </a:gridCol>
                <a:gridCol w="1611166">
                  <a:extLst>
                    <a:ext uri="{9D8B030D-6E8A-4147-A177-3AD203B41FA5}">
                      <a16:colId xmlns:a16="http://schemas.microsoft.com/office/drawing/2014/main" val="549876885"/>
                    </a:ext>
                  </a:extLst>
                </a:gridCol>
              </a:tblGrid>
              <a:tr h="370840">
                <a:tc>
                  <a:txBody>
                    <a:bodyPr/>
                    <a:lstStyle/>
                    <a:p>
                      <a:r>
                        <a:rPr lang="af-ZA" dirty="0">
                          <a:latin typeface="Times New Roman" panose="02020603050405020304" pitchFamily="18" charset="0"/>
                          <a:cs typeface="Times New Roman" panose="02020603050405020304" pitchFamily="18" charset="0"/>
                        </a:rPr>
                        <a:t>33.</a:t>
                      </a:r>
                      <a:endParaRPr lang="en-DE" dirty="0">
                        <a:latin typeface="Times New Roman" panose="02020603050405020304" pitchFamily="18" charset="0"/>
                        <a:cs typeface="Times New Roman" panose="02020603050405020304" pitchFamily="18" charset="0"/>
                      </a:endParaRPr>
                    </a:p>
                  </a:txBody>
                  <a:tcPr/>
                </a:tc>
                <a:tc>
                  <a:txBody>
                    <a:bodyPr/>
                    <a:lstStyle/>
                    <a:p>
                      <a:r>
                        <a:rPr lang="en-GB" sz="1800" i="1" dirty="0" err="1">
                          <a:latin typeface="Times New Roman" panose="02020603050405020304" pitchFamily="18" charset="0"/>
                          <a:cs typeface="Times New Roman" panose="02020603050405020304" pitchFamily="18" charset="0"/>
                        </a:rPr>
                        <a:t>gbāŋi</a:t>
                      </a:r>
                      <a:r>
                        <a:rPr lang="en-GB" sz="1800" i="1" dirty="0">
                          <a:latin typeface="Times New Roman" panose="02020603050405020304" pitchFamily="18" charset="0"/>
                          <a:cs typeface="Times New Roman" panose="02020603050405020304" pitchFamily="18" charset="0"/>
                        </a:rPr>
                        <a:t>́</a:t>
                      </a:r>
                      <a:r>
                        <a:rPr lang="en-GB" sz="1800" dirty="0">
                          <a:latin typeface="Times New Roman" panose="02020603050405020304" pitchFamily="18" charset="0"/>
                          <a:cs typeface="Times New Roman" panose="02020603050405020304" pitchFamily="18" charset="0"/>
                        </a:rPr>
                        <a:t> </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bī</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klìɲàŋ̀</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2264564"/>
                  </a:ext>
                </a:extLst>
              </a:tr>
              <a:tr h="370840">
                <a:tc>
                  <a:txBody>
                    <a:bodyPr/>
                    <a:lstStyle/>
                    <a:p>
                      <a:endParaRPr lang="en-DE">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village</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sand</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83531182"/>
                  </a:ext>
                </a:extLst>
              </a:tr>
            </a:tbl>
          </a:graphicData>
        </a:graphic>
      </p:graphicFrame>
      <p:sp>
        <p:nvSpPr>
          <p:cNvPr id="6" name="TextBox 5">
            <a:extLst>
              <a:ext uri="{FF2B5EF4-FFF2-40B4-BE49-F238E27FC236}">
                <a16:creationId xmlns:a16="http://schemas.microsoft.com/office/drawing/2014/main" id="{1865EF63-8A16-170E-C7ED-8B934E7F22D6}"/>
              </a:ext>
            </a:extLst>
          </p:cNvPr>
          <p:cNvSpPr txBox="1"/>
          <p:nvPr/>
        </p:nvSpPr>
        <p:spPr>
          <a:xfrm>
            <a:off x="903732" y="3193851"/>
            <a:ext cx="3072384" cy="369332"/>
          </a:xfrm>
          <a:prstGeom prst="rect">
            <a:avLst/>
          </a:prstGeom>
          <a:noFill/>
        </p:spPr>
        <p:txBody>
          <a:bodyPr wrap="square" rtlCol="0">
            <a:spAutoFit/>
          </a:bodyPr>
          <a:lstStyle/>
          <a:p>
            <a:r>
              <a:rPr lang="af-ZA" dirty="0"/>
              <a:t>‘sand from village’</a:t>
            </a:r>
            <a:endParaRPr lang="en-DE" dirty="0"/>
          </a:p>
        </p:txBody>
      </p:sp>
      <p:graphicFrame>
        <p:nvGraphicFramePr>
          <p:cNvPr id="7" name="Table 6">
            <a:extLst>
              <a:ext uri="{FF2B5EF4-FFF2-40B4-BE49-F238E27FC236}">
                <a16:creationId xmlns:a16="http://schemas.microsoft.com/office/drawing/2014/main" id="{43A22B7C-B66F-AE02-B5C1-4C491E68690A}"/>
              </a:ext>
            </a:extLst>
          </p:cNvPr>
          <p:cNvGraphicFramePr>
            <a:graphicFrameLocks noGrp="1"/>
          </p:cNvGraphicFramePr>
          <p:nvPr>
            <p:extLst>
              <p:ext uri="{D42A27DB-BD31-4B8C-83A1-F6EECF244321}">
                <p14:modId xmlns:p14="http://schemas.microsoft.com/office/powerpoint/2010/main" val="1383039592"/>
              </p:ext>
            </p:extLst>
          </p:nvPr>
        </p:nvGraphicFramePr>
        <p:xfrm>
          <a:off x="903732" y="3805540"/>
          <a:ext cx="4405376" cy="741680"/>
        </p:xfrm>
        <a:graphic>
          <a:graphicData uri="http://schemas.openxmlformats.org/drawingml/2006/table">
            <a:tbl>
              <a:tblPr firstRow="1" bandRow="1">
                <a:tableStyleId>{5940675A-B579-460E-94D1-54222C63F5DA}</a:tableStyleId>
              </a:tblPr>
              <a:tblGrid>
                <a:gridCol w="519176">
                  <a:extLst>
                    <a:ext uri="{9D8B030D-6E8A-4147-A177-3AD203B41FA5}">
                      <a16:colId xmlns:a16="http://schemas.microsoft.com/office/drawing/2014/main" val="966628150"/>
                    </a:ext>
                  </a:extLst>
                </a:gridCol>
                <a:gridCol w="1056436">
                  <a:extLst>
                    <a:ext uri="{9D8B030D-6E8A-4147-A177-3AD203B41FA5}">
                      <a16:colId xmlns:a16="http://schemas.microsoft.com/office/drawing/2014/main" val="1541393984"/>
                    </a:ext>
                  </a:extLst>
                </a:gridCol>
                <a:gridCol w="1046684">
                  <a:extLst>
                    <a:ext uri="{9D8B030D-6E8A-4147-A177-3AD203B41FA5}">
                      <a16:colId xmlns:a16="http://schemas.microsoft.com/office/drawing/2014/main" val="1168228503"/>
                    </a:ext>
                  </a:extLst>
                </a:gridCol>
                <a:gridCol w="786384">
                  <a:extLst>
                    <a:ext uri="{9D8B030D-6E8A-4147-A177-3AD203B41FA5}">
                      <a16:colId xmlns:a16="http://schemas.microsoft.com/office/drawing/2014/main" val="1974850262"/>
                    </a:ext>
                  </a:extLst>
                </a:gridCol>
                <a:gridCol w="996696">
                  <a:extLst>
                    <a:ext uri="{9D8B030D-6E8A-4147-A177-3AD203B41FA5}">
                      <a16:colId xmlns:a16="http://schemas.microsoft.com/office/drawing/2014/main" val="549876885"/>
                    </a:ext>
                  </a:extLst>
                </a:gridCol>
              </a:tblGrid>
              <a:tr h="370840">
                <a:tc>
                  <a:txBody>
                    <a:bodyPr/>
                    <a:lstStyle/>
                    <a:p>
                      <a:r>
                        <a:rPr lang="af-ZA" dirty="0">
                          <a:latin typeface="Times New Roman" panose="02020603050405020304" pitchFamily="18" charset="0"/>
                          <a:cs typeface="Times New Roman" panose="02020603050405020304" pitchFamily="18" charset="0"/>
                        </a:rPr>
                        <a:t>*</a:t>
                      </a:r>
                      <a:endParaRPr lang="en-DE" dirty="0">
                        <a:latin typeface="Times New Roman" panose="02020603050405020304" pitchFamily="18" charset="0"/>
                        <a:cs typeface="Times New Roman" panose="02020603050405020304" pitchFamily="18" charset="0"/>
                      </a:endParaRPr>
                    </a:p>
                  </a:txBody>
                  <a:tcPr/>
                </a:tc>
                <a:tc>
                  <a:txBody>
                    <a:bodyPr/>
                    <a:lstStyle/>
                    <a:p>
                      <a:r>
                        <a:rPr lang="en-GB" sz="1800" i="1" dirty="0" err="1">
                          <a:latin typeface="Times New Roman" panose="02020603050405020304" pitchFamily="18" charset="0"/>
                          <a:cs typeface="Times New Roman" panose="02020603050405020304" pitchFamily="18" charset="0"/>
                        </a:rPr>
                        <a:t>gbāŋi</a:t>
                      </a:r>
                      <a:r>
                        <a:rPr lang="en-GB" sz="1800" i="1" dirty="0">
                          <a:latin typeface="Times New Roman" panose="02020603050405020304" pitchFamily="18" charset="0"/>
                          <a:cs typeface="Times New Roman" panose="02020603050405020304" pitchFamily="18" charset="0"/>
                        </a:rPr>
                        <a:t>́</a:t>
                      </a:r>
                      <a:r>
                        <a:rPr lang="en-GB" sz="1800" dirty="0">
                          <a:latin typeface="Times New Roman" panose="02020603050405020304" pitchFamily="18" charset="0"/>
                          <a:cs typeface="Times New Roman" panose="02020603050405020304" pitchFamily="18" charset="0"/>
                        </a:rPr>
                        <a:t> </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lò</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bī</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klìɲàŋ̀</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2264564"/>
                  </a:ext>
                </a:extLst>
              </a:tr>
              <a:tr h="370840">
                <a:tc>
                  <a:txBody>
                    <a:bodyPr/>
                    <a:lstStyle/>
                    <a:p>
                      <a:endParaRPr lang="en-DE">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village</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DEF&gt;in</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sand</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83531182"/>
                  </a:ext>
                </a:extLst>
              </a:tr>
            </a:tbl>
          </a:graphicData>
        </a:graphic>
      </p:graphicFrame>
      <p:graphicFrame>
        <p:nvGraphicFramePr>
          <p:cNvPr id="8" name="Table 7">
            <a:extLst>
              <a:ext uri="{FF2B5EF4-FFF2-40B4-BE49-F238E27FC236}">
                <a16:creationId xmlns:a16="http://schemas.microsoft.com/office/drawing/2014/main" id="{E359E901-488B-6E5A-5903-6169E2A41F2A}"/>
              </a:ext>
            </a:extLst>
          </p:cNvPr>
          <p:cNvGraphicFramePr>
            <a:graphicFrameLocks noGrp="1"/>
          </p:cNvGraphicFramePr>
          <p:nvPr>
            <p:extLst>
              <p:ext uri="{D42A27DB-BD31-4B8C-83A1-F6EECF244321}">
                <p14:modId xmlns:p14="http://schemas.microsoft.com/office/powerpoint/2010/main" val="502776385"/>
              </p:ext>
            </p:extLst>
          </p:nvPr>
        </p:nvGraphicFramePr>
        <p:xfrm>
          <a:off x="6641082" y="2336449"/>
          <a:ext cx="3939033" cy="741680"/>
        </p:xfrm>
        <a:graphic>
          <a:graphicData uri="http://schemas.openxmlformats.org/drawingml/2006/table">
            <a:tbl>
              <a:tblPr firstRow="1" bandRow="1">
                <a:tableStyleId>{5940675A-B579-460E-94D1-54222C63F5DA}</a:tableStyleId>
              </a:tblPr>
              <a:tblGrid>
                <a:gridCol w="613606">
                  <a:extLst>
                    <a:ext uri="{9D8B030D-6E8A-4147-A177-3AD203B41FA5}">
                      <a16:colId xmlns:a16="http://schemas.microsoft.com/office/drawing/2014/main" val="584717599"/>
                    </a:ext>
                  </a:extLst>
                </a:gridCol>
                <a:gridCol w="1157791">
                  <a:extLst>
                    <a:ext uri="{9D8B030D-6E8A-4147-A177-3AD203B41FA5}">
                      <a16:colId xmlns:a16="http://schemas.microsoft.com/office/drawing/2014/main" val="293087510"/>
                    </a:ext>
                  </a:extLst>
                </a:gridCol>
                <a:gridCol w="2167636">
                  <a:extLst>
                    <a:ext uri="{9D8B030D-6E8A-4147-A177-3AD203B41FA5}">
                      <a16:colId xmlns:a16="http://schemas.microsoft.com/office/drawing/2014/main" val="3754993132"/>
                    </a:ext>
                  </a:extLst>
                </a:gridCol>
              </a:tblGrid>
              <a:tr h="370840">
                <a:tc>
                  <a:txBody>
                    <a:bodyPr/>
                    <a:lstStyle/>
                    <a:p>
                      <a:r>
                        <a:rPr lang="af-ZA" dirty="0">
                          <a:latin typeface="Times New Roman" panose="02020603050405020304" pitchFamily="18" charset="0"/>
                          <a:cs typeface="Times New Roman" panose="02020603050405020304" pitchFamily="18" charset="0"/>
                        </a:rPr>
                        <a:t>34.</a:t>
                      </a:r>
                      <a:endParaRPr lang="en-DE"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būɛ̀</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pɔ̄</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59926878"/>
                  </a:ext>
                </a:extLst>
              </a:tr>
              <a:tr h="370840">
                <a:tc>
                  <a:txBody>
                    <a:bodyPr/>
                    <a:lstStyle/>
                    <a:p>
                      <a:endParaRPr lang="en-DE">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forest</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thing</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61076961"/>
                  </a:ext>
                </a:extLst>
              </a:tr>
            </a:tbl>
          </a:graphicData>
        </a:graphic>
      </p:graphicFrame>
      <p:sp>
        <p:nvSpPr>
          <p:cNvPr id="9" name="TextBox 8">
            <a:extLst>
              <a:ext uri="{FF2B5EF4-FFF2-40B4-BE49-F238E27FC236}">
                <a16:creationId xmlns:a16="http://schemas.microsoft.com/office/drawing/2014/main" id="{1887DB76-0A83-539B-89EE-9567DFCF307C}"/>
              </a:ext>
            </a:extLst>
          </p:cNvPr>
          <p:cNvSpPr txBox="1"/>
          <p:nvPr/>
        </p:nvSpPr>
        <p:spPr>
          <a:xfrm>
            <a:off x="6664451" y="3157702"/>
            <a:ext cx="3461331" cy="369332"/>
          </a:xfrm>
          <a:prstGeom prst="rect">
            <a:avLst/>
          </a:prstGeom>
          <a:noFill/>
        </p:spPr>
        <p:txBody>
          <a:bodyPr wrap="square" rtlCol="0">
            <a:spAutoFit/>
          </a:bodyPr>
          <a:lstStyle/>
          <a:p>
            <a:r>
              <a:rPr lang="af-ZA" dirty="0"/>
              <a:t>‘A thing from forest’</a:t>
            </a:r>
            <a:endParaRPr lang="en-DE" dirty="0"/>
          </a:p>
        </p:txBody>
      </p:sp>
      <p:graphicFrame>
        <p:nvGraphicFramePr>
          <p:cNvPr id="10" name="Table 9">
            <a:extLst>
              <a:ext uri="{FF2B5EF4-FFF2-40B4-BE49-F238E27FC236}">
                <a16:creationId xmlns:a16="http://schemas.microsoft.com/office/drawing/2014/main" id="{10D94F5A-5DF2-FDA9-C46D-862DFADB2717}"/>
              </a:ext>
            </a:extLst>
          </p:cNvPr>
          <p:cNvGraphicFramePr>
            <a:graphicFrameLocks noGrp="1"/>
          </p:cNvGraphicFramePr>
          <p:nvPr>
            <p:extLst>
              <p:ext uri="{D42A27DB-BD31-4B8C-83A1-F6EECF244321}">
                <p14:modId xmlns:p14="http://schemas.microsoft.com/office/powerpoint/2010/main" val="2645742275"/>
              </p:ext>
            </p:extLst>
          </p:nvPr>
        </p:nvGraphicFramePr>
        <p:xfrm>
          <a:off x="6641082" y="3991860"/>
          <a:ext cx="3939032" cy="741680"/>
        </p:xfrm>
        <a:graphic>
          <a:graphicData uri="http://schemas.openxmlformats.org/drawingml/2006/table">
            <a:tbl>
              <a:tblPr firstRow="1" bandRow="1">
                <a:tableStyleId>{5940675A-B579-460E-94D1-54222C63F5DA}</a:tableStyleId>
              </a:tblPr>
              <a:tblGrid>
                <a:gridCol w="674118">
                  <a:extLst>
                    <a:ext uri="{9D8B030D-6E8A-4147-A177-3AD203B41FA5}">
                      <a16:colId xmlns:a16="http://schemas.microsoft.com/office/drawing/2014/main" val="530234721"/>
                    </a:ext>
                  </a:extLst>
                </a:gridCol>
                <a:gridCol w="1295398">
                  <a:extLst>
                    <a:ext uri="{9D8B030D-6E8A-4147-A177-3AD203B41FA5}">
                      <a16:colId xmlns:a16="http://schemas.microsoft.com/office/drawing/2014/main" val="2735551013"/>
                    </a:ext>
                  </a:extLst>
                </a:gridCol>
                <a:gridCol w="1191770">
                  <a:extLst>
                    <a:ext uri="{9D8B030D-6E8A-4147-A177-3AD203B41FA5}">
                      <a16:colId xmlns:a16="http://schemas.microsoft.com/office/drawing/2014/main" val="1053539691"/>
                    </a:ext>
                  </a:extLst>
                </a:gridCol>
                <a:gridCol w="777746">
                  <a:extLst>
                    <a:ext uri="{9D8B030D-6E8A-4147-A177-3AD203B41FA5}">
                      <a16:colId xmlns:a16="http://schemas.microsoft.com/office/drawing/2014/main" val="1917654664"/>
                    </a:ext>
                  </a:extLst>
                </a:gridCol>
              </a:tblGrid>
              <a:tr h="370840">
                <a:tc>
                  <a:txBody>
                    <a:bodyPr/>
                    <a:lstStyle/>
                    <a:p>
                      <a:r>
                        <a:rPr lang="af-ZA" dirty="0">
                          <a:latin typeface="Times New Roman" panose="02020603050405020304" pitchFamily="18" charset="0"/>
                          <a:cs typeface="Times New Roman" panose="02020603050405020304" pitchFamily="18" charset="0"/>
                        </a:rPr>
                        <a:t>35.</a:t>
                      </a:r>
                      <a:endParaRPr lang="en-DE"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būɛ̀</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lò</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pɔ̄</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5634960"/>
                  </a:ext>
                </a:extLst>
              </a:tr>
              <a:tr h="370840">
                <a:tc>
                  <a:txBody>
                    <a:bodyPr/>
                    <a:lstStyle/>
                    <a:p>
                      <a:endParaRPr lang="en-DE">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forest</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DEF&gt;in</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thing</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56379795"/>
                  </a:ext>
                </a:extLst>
              </a:tr>
            </a:tbl>
          </a:graphicData>
        </a:graphic>
      </p:graphicFrame>
      <p:sp>
        <p:nvSpPr>
          <p:cNvPr id="11" name="TextBox 10">
            <a:extLst>
              <a:ext uri="{FF2B5EF4-FFF2-40B4-BE49-F238E27FC236}">
                <a16:creationId xmlns:a16="http://schemas.microsoft.com/office/drawing/2014/main" id="{10C4CFFE-E153-C8F5-B22F-61EBCA48F2F9}"/>
              </a:ext>
            </a:extLst>
          </p:cNvPr>
          <p:cNvSpPr txBox="1"/>
          <p:nvPr/>
        </p:nvSpPr>
        <p:spPr>
          <a:xfrm>
            <a:off x="6664451" y="4789578"/>
            <a:ext cx="2980944" cy="369332"/>
          </a:xfrm>
          <a:prstGeom prst="rect">
            <a:avLst/>
          </a:prstGeom>
          <a:noFill/>
        </p:spPr>
        <p:txBody>
          <a:bodyPr wrap="square" rtlCol="0">
            <a:spAutoFit/>
          </a:bodyPr>
          <a:lstStyle/>
          <a:p>
            <a:r>
              <a:rPr lang="af-ZA" sz="1800" dirty="0">
                <a:effectLst/>
                <a:latin typeface="Times New Roman" panose="02020603050405020304" pitchFamily="18" charset="0"/>
                <a:ea typeface="Calibri" panose="020F0502020204030204" pitchFamily="34" charset="0"/>
              </a:rPr>
              <a:t>‘ </a:t>
            </a:r>
            <a:r>
              <a:rPr lang="af-ZA" dirty="0"/>
              <a:t>A thing from forest’</a:t>
            </a:r>
            <a:endParaRPr lang="en-DE" dirty="0"/>
          </a:p>
        </p:txBody>
      </p:sp>
      <p:graphicFrame>
        <p:nvGraphicFramePr>
          <p:cNvPr id="12" name="Table 11">
            <a:extLst>
              <a:ext uri="{FF2B5EF4-FFF2-40B4-BE49-F238E27FC236}">
                <a16:creationId xmlns:a16="http://schemas.microsoft.com/office/drawing/2014/main" id="{FD20527E-71A9-30F3-36A8-C0D738C1DF73}"/>
              </a:ext>
            </a:extLst>
          </p:cNvPr>
          <p:cNvGraphicFramePr>
            <a:graphicFrameLocks noGrp="1"/>
          </p:cNvGraphicFramePr>
          <p:nvPr>
            <p:extLst>
              <p:ext uri="{D42A27DB-BD31-4B8C-83A1-F6EECF244321}">
                <p14:modId xmlns:p14="http://schemas.microsoft.com/office/powerpoint/2010/main" val="4275796248"/>
              </p:ext>
            </p:extLst>
          </p:nvPr>
        </p:nvGraphicFramePr>
        <p:xfrm>
          <a:off x="6664451" y="5346883"/>
          <a:ext cx="3939030" cy="741680"/>
        </p:xfrm>
        <a:graphic>
          <a:graphicData uri="http://schemas.openxmlformats.org/drawingml/2006/table">
            <a:tbl>
              <a:tblPr firstRow="1" bandRow="1">
                <a:tableStyleId>{5940675A-B579-460E-94D1-54222C63F5DA}</a:tableStyleId>
              </a:tblPr>
              <a:tblGrid>
                <a:gridCol w="664196">
                  <a:extLst>
                    <a:ext uri="{9D8B030D-6E8A-4147-A177-3AD203B41FA5}">
                      <a16:colId xmlns:a16="http://schemas.microsoft.com/office/drawing/2014/main" val="530234721"/>
                    </a:ext>
                  </a:extLst>
                </a:gridCol>
                <a:gridCol w="911416">
                  <a:extLst>
                    <a:ext uri="{9D8B030D-6E8A-4147-A177-3AD203B41FA5}">
                      <a16:colId xmlns:a16="http://schemas.microsoft.com/office/drawing/2014/main" val="2735551013"/>
                    </a:ext>
                  </a:extLst>
                </a:gridCol>
                <a:gridCol w="787806">
                  <a:extLst>
                    <a:ext uri="{9D8B030D-6E8A-4147-A177-3AD203B41FA5}">
                      <a16:colId xmlns:a16="http://schemas.microsoft.com/office/drawing/2014/main" val="1053539691"/>
                    </a:ext>
                  </a:extLst>
                </a:gridCol>
                <a:gridCol w="787806">
                  <a:extLst>
                    <a:ext uri="{9D8B030D-6E8A-4147-A177-3AD203B41FA5}">
                      <a16:colId xmlns:a16="http://schemas.microsoft.com/office/drawing/2014/main" val="4189144860"/>
                    </a:ext>
                  </a:extLst>
                </a:gridCol>
                <a:gridCol w="787806">
                  <a:extLst>
                    <a:ext uri="{9D8B030D-6E8A-4147-A177-3AD203B41FA5}">
                      <a16:colId xmlns:a16="http://schemas.microsoft.com/office/drawing/2014/main" val="1917654664"/>
                    </a:ext>
                  </a:extLst>
                </a:gridCol>
              </a:tblGrid>
              <a:tr h="370840">
                <a:tc>
                  <a:txBody>
                    <a:bodyPr/>
                    <a:lstStyle/>
                    <a:p>
                      <a:r>
                        <a:rPr lang="af-ZA" dirty="0">
                          <a:latin typeface="Times New Roman" panose="02020603050405020304" pitchFamily="18" charset="0"/>
                          <a:cs typeface="Times New Roman" panose="02020603050405020304" pitchFamily="18" charset="0"/>
                        </a:rPr>
                        <a:t>36.</a:t>
                      </a:r>
                      <a:endParaRPr lang="en-DE"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būɛ̀</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lò</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bī</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pɔ̄</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5634960"/>
                  </a:ext>
                </a:extLst>
              </a:tr>
              <a:tr h="370840">
                <a:tc>
                  <a:txBody>
                    <a:bodyPr/>
                    <a:lstStyle/>
                    <a:p>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forest</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in</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thing</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56379795"/>
                  </a:ext>
                </a:extLst>
              </a:tr>
            </a:tbl>
          </a:graphicData>
        </a:graphic>
      </p:graphicFrame>
      <p:sp>
        <p:nvSpPr>
          <p:cNvPr id="14" name="TextBox 13">
            <a:extLst>
              <a:ext uri="{FF2B5EF4-FFF2-40B4-BE49-F238E27FC236}">
                <a16:creationId xmlns:a16="http://schemas.microsoft.com/office/drawing/2014/main" id="{2420335F-A95B-27A0-B846-C3AF5E8CE587}"/>
              </a:ext>
            </a:extLst>
          </p:cNvPr>
          <p:cNvSpPr txBox="1"/>
          <p:nvPr/>
        </p:nvSpPr>
        <p:spPr>
          <a:xfrm>
            <a:off x="6548889" y="6088563"/>
            <a:ext cx="4956048" cy="646331"/>
          </a:xfrm>
          <a:prstGeom prst="rect">
            <a:avLst/>
          </a:prstGeom>
          <a:noFill/>
        </p:spPr>
        <p:txBody>
          <a:bodyPr wrap="square" rtlCol="0">
            <a:spAutoFit/>
          </a:bodyPr>
          <a:lstStyle/>
          <a:p>
            <a:r>
              <a:rPr lang="af-ZA" dirty="0">
                <a:latin typeface="Times New Roman" panose="02020603050405020304" pitchFamily="18" charset="0"/>
                <a:cs typeface="Times New Roman" panose="02020603050405020304" pitchFamily="18" charset="0"/>
              </a:rPr>
              <a:t>‘sand from the forest’ or ‘sand, that came from the forest.’</a:t>
            </a:r>
            <a:endParaRPr lang="en-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070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44D7-0809-CD11-95CD-343918184977}"/>
              </a:ext>
            </a:extLst>
          </p:cNvPr>
          <p:cNvSpPr>
            <a:spLocks noGrp="1"/>
          </p:cNvSpPr>
          <p:nvPr>
            <p:ph type="title"/>
          </p:nvPr>
        </p:nvSpPr>
        <p:spPr/>
        <p:txBody>
          <a:bodyPr/>
          <a:lstStyle/>
          <a:p>
            <a:r>
              <a:rPr lang="af-ZA" dirty="0"/>
              <a:t>Question 2</a:t>
            </a:r>
            <a:endParaRPr lang="en-DE" dirty="0"/>
          </a:p>
        </p:txBody>
      </p:sp>
      <p:sp>
        <p:nvSpPr>
          <p:cNvPr id="4" name="Slide Number Placeholder 3">
            <a:extLst>
              <a:ext uri="{FF2B5EF4-FFF2-40B4-BE49-F238E27FC236}">
                <a16:creationId xmlns:a16="http://schemas.microsoft.com/office/drawing/2014/main" id="{ED079C50-33A3-9061-9220-BBD3744BCAE7}"/>
              </a:ext>
            </a:extLst>
          </p:cNvPr>
          <p:cNvSpPr>
            <a:spLocks noGrp="1"/>
          </p:cNvSpPr>
          <p:nvPr>
            <p:ph type="sldNum" sz="quarter" idx="12"/>
          </p:nvPr>
        </p:nvSpPr>
        <p:spPr/>
        <p:txBody>
          <a:bodyPr/>
          <a:lstStyle/>
          <a:p>
            <a:fld id="{10CB4A6C-D9C5-4190-908F-EBA210F45D1A}" type="slidenum">
              <a:rPr lang="en-DE" smtClean="0"/>
              <a:t>32</a:t>
            </a:fld>
            <a:endParaRPr lang="en-DE"/>
          </a:p>
        </p:txBody>
      </p:sp>
      <p:sp>
        <p:nvSpPr>
          <p:cNvPr id="3" name="TextBox 2">
            <a:extLst>
              <a:ext uri="{FF2B5EF4-FFF2-40B4-BE49-F238E27FC236}">
                <a16:creationId xmlns:a16="http://schemas.microsoft.com/office/drawing/2014/main" id="{6FD4DAD6-DE70-2A32-B5DE-11B0314485E3}"/>
              </a:ext>
            </a:extLst>
          </p:cNvPr>
          <p:cNvSpPr txBox="1"/>
          <p:nvPr/>
        </p:nvSpPr>
        <p:spPr>
          <a:xfrm>
            <a:off x="838200" y="2903554"/>
            <a:ext cx="6096000" cy="369332"/>
          </a:xfrm>
          <a:prstGeom prst="rect">
            <a:avLst/>
          </a:prstGeom>
          <a:noFill/>
        </p:spPr>
        <p:txBody>
          <a:bodyPr wrap="square">
            <a:spAutoFit/>
          </a:bodyPr>
          <a:lstStyle/>
          <a:p>
            <a:pPr>
              <a:spcAft>
                <a:spcPts val="800"/>
              </a:spcAft>
            </a:pPr>
            <a:r>
              <a:rPr lang="af-ZA" sz="1800" dirty="0">
                <a:effectLst/>
                <a:latin typeface="Times New Roman" panose="02020603050405020304" pitchFamily="18" charset="0"/>
                <a:ea typeface="Calibri" panose="020F0502020204030204" pitchFamily="34" charset="0"/>
              </a:rPr>
              <a:t>‘ </a:t>
            </a:r>
            <a:r>
              <a:rPr lang="af-ZA" dirty="0">
                <a:effectLst/>
                <a:latin typeface="Times New Roman" panose="02020603050405020304" pitchFamily="18" charset="0"/>
                <a:ea typeface="Calibri" panose="020F0502020204030204" pitchFamily="34" charset="0"/>
                <a:cs typeface="Times New Roman" panose="02020603050405020304" pitchFamily="18" charset="0"/>
              </a:rPr>
              <a:t>- Who is behing me </a:t>
            </a:r>
            <a:r>
              <a:rPr lang="af-ZA" dirty="0">
                <a:latin typeface="Times New Roman" panose="02020603050405020304" pitchFamily="18" charset="0"/>
                <a:ea typeface="Calibri" panose="020F0502020204030204" pitchFamily="34" charset="0"/>
                <a:cs typeface="Times New Roman" panose="02020603050405020304" pitchFamily="18" charset="0"/>
              </a:rPr>
              <a:t>(there)?’</a:t>
            </a:r>
            <a:endParaRPr lang="en-DE"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53270236-F551-FCC4-1CE1-3DE3EA0EBF12}"/>
              </a:ext>
            </a:extLst>
          </p:cNvPr>
          <p:cNvGraphicFramePr>
            <a:graphicFrameLocks noGrp="1"/>
          </p:cNvGraphicFramePr>
          <p:nvPr>
            <p:extLst>
              <p:ext uri="{D42A27DB-BD31-4B8C-83A1-F6EECF244321}">
                <p14:modId xmlns:p14="http://schemas.microsoft.com/office/powerpoint/2010/main" val="1757843368"/>
              </p:ext>
            </p:extLst>
          </p:nvPr>
        </p:nvGraphicFramePr>
        <p:xfrm>
          <a:off x="838200" y="2006971"/>
          <a:ext cx="5806440" cy="741680"/>
        </p:xfrm>
        <a:graphic>
          <a:graphicData uri="http://schemas.openxmlformats.org/drawingml/2006/table">
            <a:tbl>
              <a:tblPr firstRow="1" bandRow="1">
                <a:tableStyleId>{5940675A-B579-460E-94D1-54222C63F5DA}</a:tableStyleId>
              </a:tblPr>
              <a:tblGrid>
                <a:gridCol w="1161288">
                  <a:extLst>
                    <a:ext uri="{9D8B030D-6E8A-4147-A177-3AD203B41FA5}">
                      <a16:colId xmlns:a16="http://schemas.microsoft.com/office/drawing/2014/main" val="2082270963"/>
                    </a:ext>
                  </a:extLst>
                </a:gridCol>
                <a:gridCol w="1161288">
                  <a:extLst>
                    <a:ext uri="{9D8B030D-6E8A-4147-A177-3AD203B41FA5}">
                      <a16:colId xmlns:a16="http://schemas.microsoft.com/office/drawing/2014/main" val="2863009385"/>
                    </a:ext>
                  </a:extLst>
                </a:gridCol>
                <a:gridCol w="1161288">
                  <a:extLst>
                    <a:ext uri="{9D8B030D-6E8A-4147-A177-3AD203B41FA5}">
                      <a16:colId xmlns:a16="http://schemas.microsoft.com/office/drawing/2014/main" val="1952555523"/>
                    </a:ext>
                  </a:extLst>
                </a:gridCol>
                <a:gridCol w="1161288">
                  <a:extLst>
                    <a:ext uri="{9D8B030D-6E8A-4147-A177-3AD203B41FA5}">
                      <a16:colId xmlns:a16="http://schemas.microsoft.com/office/drawing/2014/main" val="3045292713"/>
                    </a:ext>
                  </a:extLst>
                </a:gridCol>
                <a:gridCol w="1161288">
                  <a:extLst>
                    <a:ext uri="{9D8B030D-6E8A-4147-A177-3AD203B41FA5}">
                      <a16:colId xmlns:a16="http://schemas.microsoft.com/office/drawing/2014/main" val="817213192"/>
                    </a:ext>
                  </a:extLst>
                </a:gridCol>
              </a:tblGrid>
              <a:tr h="370840">
                <a:tc>
                  <a:txBody>
                    <a:bodyPr/>
                    <a:lstStyle/>
                    <a:p>
                      <a:r>
                        <a:rPr lang="af-ZA" dirty="0">
                          <a:latin typeface="Times New Roman" panose="02020603050405020304" pitchFamily="18" charset="0"/>
                          <a:cs typeface="Times New Roman" panose="02020603050405020304" pitchFamily="18" charset="0"/>
                        </a:rPr>
                        <a:t>29.a</a:t>
                      </a:r>
                      <a:endParaRPr lang="en-DE"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dé</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ŋ̄</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cɛ̀lɛ̀</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(bì)?</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9080046"/>
                  </a:ext>
                </a:extLst>
              </a:tr>
              <a:tr h="370840">
                <a:tc>
                  <a:txBody>
                    <a:bodyPr/>
                    <a:lstStyle/>
                    <a:p>
                      <a:endParaRPr lang="en-DE"/>
                    </a:p>
                  </a:txBody>
                  <a:tcPr/>
                </a:tc>
                <a:tc>
                  <a:txBody>
                    <a:bodyPr/>
                    <a:lstStyle/>
                    <a:p>
                      <a:r>
                        <a:rPr lang="af-ZA" dirty="0">
                          <a:latin typeface="Times New Roman" panose="02020603050405020304" pitchFamily="18" charset="0"/>
                          <a:cs typeface="Times New Roman" panose="02020603050405020304" pitchFamily="18" charset="0"/>
                        </a:rPr>
                        <a:t>who</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1SG</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back</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there</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2220741"/>
                  </a:ext>
                </a:extLst>
              </a:tr>
            </a:tbl>
          </a:graphicData>
        </a:graphic>
      </p:graphicFrame>
      <p:graphicFrame>
        <p:nvGraphicFramePr>
          <p:cNvPr id="8" name="Table 7">
            <a:extLst>
              <a:ext uri="{FF2B5EF4-FFF2-40B4-BE49-F238E27FC236}">
                <a16:creationId xmlns:a16="http://schemas.microsoft.com/office/drawing/2014/main" id="{C4CACFB5-6CFE-1DD4-3C16-2FA646F7A397}"/>
              </a:ext>
            </a:extLst>
          </p:cNvPr>
          <p:cNvGraphicFramePr>
            <a:graphicFrameLocks noGrp="1"/>
          </p:cNvGraphicFramePr>
          <p:nvPr>
            <p:extLst>
              <p:ext uri="{D42A27DB-BD31-4B8C-83A1-F6EECF244321}">
                <p14:modId xmlns:p14="http://schemas.microsoft.com/office/powerpoint/2010/main" val="724124399"/>
              </p:ext>
            </p:extLst>
          </p:nvPr>
        </p:nvGraphicFramePr>
        <p:xfrm>
          <a:off x="838200" y="3797121"/>
          <a:ext cx="5034280" cy="741680"/>
        </p:xfrm>
        <a:graphic>
          <a:graphicData uri="http://schemas.openxmlformats.org/drawingml/2006/table">
            <a:tbl>
              <a:tblPr firstRow="1" bandRow="1">
                <a:tableStyleId>{5940675A-B579-460E-94D1-54222C63F5DA}</a:tableStyleId>
              </a:tblPr>
              <a:tblGrid>
                <a:gridCol w="1258570">
                  <a:extLst>
                    <a:ext uri="{9D8B030D-6E8A-4147-A177-3AD203B41FA5}">
                      <a16:colId xmlns:a16="http://schemas.microsoft.com/office/drawing/2014/main" val="2556700195"/>
                    </a:ext>
                  </a:extLst>
                </a:gridCol>
                <a:gridCol w="1258570">
                  <a:extLst>
                    <a:ext uri="{9D8B030D-6E8A-4147-A177-3AD203B41FA5}">
                      <a16:colId xmlns:a16="http://schemas.microsoft.com/office/drawing/2014/main" val="2271638579"/>
                    </a:ext>
                  </a:extLst>
                </a:gridCol>
                <a:gridCol w="1258570">
                  <a:extLst>
                    <a:ext uri="{9D8B030D-6E8A-4147-A177-3AD203B41FA5}">
                      <a16:colId xmlns:a16="http://schemas.microsoft.com/office/drawing/2014/main" val="409798793"/>
                    </a:ext>
                  </a:extLst>
                </a:gridCol>
                <a:gridCol w="1258570">
                  <a:extLst>
                    <a:ext uri="{9D8B030D-6E8A-4147-A177-3AD203B41FA5}">
                      <a16:colId xmlns:a16="http://schemas.microsoft.com/office/drawing/2014/main" val="328731665"/>
                    </a:ext>
                  </a:extLst>
                </a:gridCol>
              </a:tblGrid>
              <a:tr h="370840">
                <a:tc>
                  <a:txBody>
                    <a:bodyPr/>
                    <a:lstStyle/>
                    <a:p>
                      <a:r>
                        <a:rPr lang="af-ZA" dirty="0">
                          <a:latin typeface="Times New Roman" panose="02020603050405020304" pitchFamily="18" charset="0"/>
                          <a:cs typeface="Times New Roman" panose="02020603050405020304" pitchFamily="18" charset="0"/>
                        </a:rPr>
                        <a:t>29.b</a:t>
                      </a:r>
                      <a:endParaRPr lang="en-DE"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gɔ̄gbɛ́lā</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lɛ̄</a:t>
                      </a:r>
                      <a:endParaRPr lang="en-DE" i="1" dirty="0">
                        <a:latin typeface="Times New Roman" panose="02020603050405020304" pitchFamily="18" charset="0"/>
                        <a:cs typeface="Times New Roman" panose="02020603050405020304" pitchFamily="18" charset="0"/>
                      </a:endParaRPr>
                    </a:p>
                  </a:txBody>
                  <a:tcPr/>
                </a:tc>
                <a:tc>
                  <a:txBody>
                    <a:bodyPr/>
                    <a:lstStyle/>
                    <a:p>
                      <a:r>
                        <a:rPr lang="af-ZA" i="1" dirty="0">
                          <a:latin typeface="Times New Roman" panose="02020603050405020304" pitchFamily="18" charset="0"/>
                          <a:cs typeface="Times New Roman" panose="02020603050405020304" pitchFamily="18" charset="0"/>
                        </a:rPr>
                        <a:t>lɛ̀!</a:t>
                      </a:r>
                      <a:endParaRPr lang="en-DE"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61609409"/>
                  </a:ext>
                </a:extLst>
              </a:tr>
              <a:tr h="370840">
                <a:tc>
                  <a:txBody>
                    <a:bodyPr/>
                    <a:lstStyle/>
                    <a:p>
                      <a:endParaRPr lang="en-DE">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friend</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DEF</a:t>
                      </a:r>
                      <a:endParaRPr lang="en-DE" dirty="0">
                        <a:latin typeface="Times New Roman" panose="02020603050405020304" pitchFamily="18" charset="0"/>
                        <a:cs typeface="Times New Roman" panose="02020603050405020304" pitchFamily="18" charset="0"/>
                      </a:endParaRPr>
                    </a:p>
                  </a:txBody>
                  <a:tcPr/>
                </a:tc>
                <a:tc>
                  <a:txBody>
                    <a:bodyPr/>
                    <a:lstStyle/>
                    <a:p>
                      <a:r>
                        <a:rPr lang="af-ZA" dirty="0">
                          <a:latin typeface="Times New Roman" panose="02020603050405020304" pitchFamily="18" charset="0"/>
                          <a:cs typeface="Times New Roman" panose="02020603050405020304" pitchFamily="18" charset="0"/>
                        </a:rPr>
                        <a:t>COP.ID</a:t>
                      </a:r>
                      <a:endParaRPr lang="en-D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32756774"/>
                  </a:ext>
                </a:extLst>
              </a:tr>
            </a:tbl>
          </a:graphicData>
        </a:graphic>
      </p:graphicFrame>
      <p:sp>
        <p:nvSpPr>
          <p:cNvPr id="9" name="TextBox 8">
            <a:extLst>
              <a:ext uri="{FF2B5EF4-FFF2-40B4-BE49-F238E27FC236}">
                <a16:creationId xmlns:a16="http://schemas.microsoft.com/office/drawing/2014/main" id="{B97A2160-D827-8301-BA64-480939981A63}"/>
              </a:ext>
            </a:extLst>
          </p:cNvPr>
          <p:cNvSpPr txBox="1"/>
          <p:nvPr/>
        </p:nvSpPr>
        <p:spPr>
          <a:xfrm>
            <a:off x="838200" y="4684632"/>
            <a:ext cx="3312160" cy="369332"/>
          </a:xfrm>
          <a:prstGeom prst="rect">
            <a:avLst/>
          </a:prstGeom>
          <a:noFill/>
        </p:spPr>
        <p:txBody>
          <a:bodyPr wrap="square" rtlCol="0">
            <a:spAutoFit/>
          </a:bodyPr>
          <a:lstStyle/>
          <a:p>
            <a:r>
              <a:rPr lang="af-ZA" sz="1800" dirty="0">
                <a:effectLst/>
                <a:latin typeface="Times New Roman" panose="02020603050405020304" pitchFamily="18" charset="0"/>
                <a:ea typeface="Calibri" panose="020F0502020204030204" pitchFamily="34" charset="0"/>
              </a:rPr>
              <a:t>‘ </a:t>
            </a:r>
            <a:r>
              <a:rPr lang="af-ZA" dirty="0"/>
              <a:t>- The friend!’</a:t>
            </a:r>
            <a:endParaRPr lang="en-DE" dirty="0"/>
          </a:p>
        </p:txBody>
      </p:sp>
      <p:sp>
        <p:nvSpPr>
          <p:cNvPr id="12" name="TextBox 11">
            <a:extLst>
              <a:ext uri="{FF2B5EF4-FFF2-40B4-BE49-F238E27FC236}">
                <a16:creationId xmlns:a16="http://schemas.microsoft.com/office/drawing/2014/main" id="{F326C680-7A3A-93D7-909F-BDCA71B6A6AC}"/>
              </a:ext>
            </a:extLst>
          </p:cNvPr>
          <p:cNvSpPr txBox="1"/>
          <p:nvPr/>
        </p:nvSpPr>
        <p:spPr>
          <a:xfrm>
            <a:off x="7598307" y="2193145"/>
            <a:ext cx="2743200" cy="369332"/>
          </a:xfrm>
          <a:prstGeom prst="rect">
            <a:avLst/>
          </a:prstGeom>
          <a:noFill/>
        </p:spPr>
        <p:txBody>
          <a:bodyPr wrap="square" rtlCol="0">
            <a:spAutoFit/>
          </a:bodyPr>
          <a:lstStyle/>
          <a:p>
            <a:r>
              <a:rPr lang="af-ZA" dirty="0"/>
              <a:t>Why there is no copula?</a:t>
            </a:r>
            <a:endParaRPr lang="en-DE" dirty="0"/>
          </a:p>
        </p:txBody>
      </p:sp>
    </p:spTree>
    <p:extLst>
      <p:ext uri="{BB962C8B-B14F-4D97-AF65-F5344CB8AC3E}">
        <p14:creationId xmlns:p14="http://schemas.microsoft.com/office/powerpoint/2010/main" val="109161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5F85-3160-FDDB-CD43-2E1771EB4E9A}"/>
              </a:ext>
            </a:extLst>
          </p:cNvPr>
          <p:cNvSpPr>
            <a:spLocks noGrp="1"/>
          </p:cNvSpPr>
          <p:nvPr>
            <p:ph type="title"/>
          </p:nvPr>
        </p:nvSpPr>
        <p:spPr/>
        <p:txBody>
          <a:bodyPr/>
          <a:lstStyle/>
          <a:p>
            <a:r>
              <a:rPr lang="af-ZA" dirty="0"/>
              <a:t>Question 3</a:t>
            </a:r>
            <a:endParaRPr lang="en-DE" dirty="0"/>
          </a:p>
        </p:txBody>
      </p:sp>
      <p:sp>
        <p:nvSpPr>
          <p:cNvPr id="4" name="Slide Number Placeholder 3">
            <a:extLst>
              <a:ext uri="{FF2B5EF4-FFF2-40B4-BE49-F238E27FC236}">
                <a16:creationId xmlns:a16="http://schemas.microsoft.com/office/drawing/2014/main" id="{FE0F1504-EC44-66A9-37EA-5810C7813C7C}"/>
              </a:ext>
            </a:extLst>
          </p:cNvPr>
          <p:cNvSpPr>
            <a:spLocks noGrp="1"/>
          </p:cNvSpPr>
          <p:nvPr>
            <p:ph type="sldNum" sz="quarter" idx="12"/>
          </p:nvPr>
        </p:nvSpPr>
        <p:spPr/>
        <p:txBody>
          <a:bodyPr/>
          <a:lstStyle/>
          <a:p>
            <a:fld id="{10CB4A6C-D9C5-4190-908F-EBA210F45D1A}" type="slidenum">
              <a:rPr lang="en-DE" smtClean="0"/>
              <a:t>33</a:t>
            </a:fld>
            <a:endParaRPr lang="en-DE"/>
          </a:p>
        </p:txBody>
      </p:sp>
      <p:graphicFrame>
        <p:nvGraphicFramePr>
          <p:cNvPr id="5" name="Table 4">
            <a:extLst>
              <a:ext uri="{FF2B5EF4-FFF2-40B4-BE49-F238E27FC236}">
                <a16:creationId xmlns:a16="http://schemas.microsoft.com/office/drawing/2014/main" id="{C0A03568-783F-C827-17D1-EE5D5347AE2C}"/>
              </a:ext>
            </a:extLst>
          </p:cNvPr>
          <p:cNvGraphicFramePr>
            <a:graphicFrameLocks noGrp="1"/>
          </p:cNvGraphicFramePr>
          <p:nvPr>
            <p:extLst>
              <p:ext uri="{D42A27DB-BD31-4B8C-83A1-F6EECF244321}">
                <p14:modId xmlns:p14="http://schemas.microsoft.com/office/powerpoint/2010/main" val="1486086078"/>
              </p:ext>
            </p:extLst>
          </p:nvPr>
        </p:nvGraphicFramePr>
        <p:xfrm>
          <a:off x="921956" y="3007900"/>
          <a:ext cx="5180903" cy="842200"/>
        </p:xfrm>
        <a:graphic>
          <a:graphicData uri="http://schemas.openxmlformats.org/drawingml/2006/table">
            <a:tbl>
              <a:tblPr firstRow="1" firstCol="1" bandRow="1">
                <a:tableStyleId>{5940675A-B579-460E-94D1-54222C63F5DA}</a:tableStyleId>
              </a:tblPr>
              <a:tblGrid>
                <a:gridCol w="773287">
                  <a:extLst>
                    <a:ext uri="{9D8B030D-6E8A-4147-A177-3AD203B41FA5}">
                      <a16:colId xmlns:a16="http://schemas.microsoft.com/office/drawing/2014/main" val="755055650"/>
                    </a:ext>
                  </a:extLst>
                </a:gridCol>
                <a:gridCol w="773287">
                  <a:extLst>
                    <a:ext uri="{9D8B030D-6E8A-4147-A177-3AD203B41FA5}">
                      <a16:colId xmlns:a16="http://schemas.microsoft.com/office/drawing/2014/main" val="4094609788"/>
                    </a:ext>
                  </a:extLst>
                </a:gridCol>
                <a:gridCol w="1350547">
                  <a:extLst>
                    <a:ext uri="{9D8B030D-6E8A-4147-A177-3AD203B41FA5}">
                      <a16:colId xmlns:a16="http://schemas.microsoft.com/office/drawing/2014/main" val="2951142661"/>
                    </a:ext>
                  </a:extLst>
                </a:gridCol>
                <a:gridCol w="597704">
                  <a:extLst>
                    <a:ext uri="{9D8B030D-6E8A-4147-A177-3AD203B41FA5}">
                      <a16:colId xmlns:a16="http://schemas.microsoft.com/office/drawing/2014/main" val="2291054156"/>
                    </a:ext>
                  </a:extLst>
                </a:gridCol>
                <a:gridCol w="912791">
                  <a:extLst>
                    <a:ext uri="{9D8B030D-6E8A-4147-A177-3AD203B41FA5}">
                      <a16:colId xmlns:a16="http://schemas.microsoft.com/office/drawing/2014/main" val="1723340050"/>
                    </a:ext>
                  </a:extLst>
                </a:gridCol>
                <a:gridCol w="773287">
                  <a:extLst>
                    <a:ext uri="{9D8B030D-6E8A-4147-A177-3AD203B41FA5}">
                      <a16:colId xmlns:a16="http://schemas.microsoft.com/office/drawing/2014/main" val="2057023645"/>
                    </a:ext>
                  </a:extLst>
                </a:gridCol>
              </a:tblGrid>
              <a:tr h="421100">
                <a:tc>
                  <a:txBody>
                    <a:bodyPr/>
                    <a:lstStyle/>
                    <a:p>
                      <a:pPr>
                        <a:spcAft>
                          <a:spcPts val="800"/>
                        </a:spcAft>
                      </a:pPr>
                      <a:r>
                        <a:rPr lang="af-ZA" sz="1800" i="0" dirty="0">
                          <a:effectLst/>
                          <a:latin typeface="Times New Roman" panose="02020603050405020304" pitchFamily="18" charset="0"/>
                          <a:ea typeface="Calibri" panose="020F0502020204030204" pitchFamily="34" charset="0"/>
                          <a:cs typeface="Times New Roman" panose="02020603050405020304" pitchFamily="18" charset="0"/>
                        </a:rPr>
                        <a:t>37.</a:t>
                      </a:r>
                      <a:endParaRPr lang="en-DE" sz="18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ŋ̀</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báŋ́-nù</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wò</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pālāŋ̄</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sárá</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0247906"/>
                  </a:ext>
                </a:extLst>
              </a:tr>
              <a:tr h="42110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1SG</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sheep-PL</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in</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two</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take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1934656"/>
                  </a:ext>
                </a:extLst>
              </a:tr>
            </a:tbl>
          </a:graphicData>
        </a:graphic>
      </p:graphicFrame>
      <p:sp>
        <p:nvSpPr>
          <p:cNvPr id="7" name="TextBox 6">
            <a:extLst>
              <a:ext uri="{FF2B5EF4-FFF2-40B4-BE49-F238E27FC236}">
                <a16:creationId xmlns:a16="http://schemas.microsoft.com/office/drawing/2014/main" id="{2E877FB9-58FE-5407-747A-7F109CEB5847}"/>
              </a:ext>
            </a:extLst>
          </p:cNvPr>
          <p:cNvSpPr txBox="1"/>
          <p:nvPr/>
        </p:nvSpPr>
        <p:spPr>
          <a:xfrm>
            <a:off x="838200" y="3964131"/>
            <a:ext cx="6094476" cy="369332"/>
          </a:xfrm>
          <a:prstGeom prst="rect">
            <a:avLst/>
          </a:prstGeom>
          <a:noFill/>
        </p:spPr>
        <p:txBody>
          <a:bodyPr wrap="square">
            <a:spAutoFit/>
          </a:bodyPr>
          <a:lstStyle/>
          <a:p>
            <a:r>
              <a:rPr lang="af-ZA" sz="1800" dirty="0">
                <a:effectLst/>
                <a:latin typeface="Times New Roman" panose="02020603050405020304" pitchFamily="18" charset="0"/>
                <a:ea typeface="Calibri" panose="020F0502020204030204" pitchFamily="34" charset="0"/>
              </a:rPr>
              <a:t>‘From sheeps I take two.’ </a:t>
            </a:r>
            <a:endParaRPr lang="en-DE" dirty="0"/>
          </a:p>
        </p:txBody>
      </p:sp>
      <p:sp>
        <p:nvSpPr>
          <p:cNvPr id="8" name="TextBox 7">
            <a:extLst>
              <a:ext uri="{FF2B5EF4-FFF2-40B4-BE49-F238E27FC236}">
                <a16:creationId xmlns:a16="http://schemas.microsoft.com/office/drawing/2014/main" id="{6450003A-847B-12B5-F0BF-B36D26142B06}"/>
              </a:ext>
            </a:extLst>
          </p:cNvPr>
          <p:cNvSpPr txBox="1"/>
          <p:nvPr/>
        </p:nvSpPr>
        <p:spPr>
          <a:xfrm>
            <a:off x="7511860" y="3007900"/>
            <a:ext cx="3758184" cy="646331"/>
          </a:xfrm>
          <a:prstGeom prst="rect">
            <a:avLst/>
          </a:prstGeom>
          <a:noFill/>
        </p:spPr>
        <p:txBody>
          <a:bodyPr wrap="square" rtlCol="0">
            <a:spAutoFit/>
          </a:bodyPr>
          <a:lstStyle/>
          <a:p>
            <a:r>
              <a:rPr lang="af-ZA" dirty="0"/>
              <a:t>What is the  syntactic structure here?</a:t>
            </a:r>
            <a:endParaRPr lang="en-DE" dirty="0"/>
          </a:p>
        </p:txBody>
      </p:sp>
    </p:spTree>
    <p:extLst>
      <p:ext uri="{BB962C8B-B14F-4D97-AF65-F5344CB8AC3E}">
        <p14:creationId xmlns:p14="http://schemas.microsoft.com/office/powerpoint/2010/main" val="1217139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02E3-819E-07E4-EE66-1BAE9890B628}"/>
              </a:ext>
            </a:extLst>
          </p:cNvPr>
          <p:cNvSpPr>
            <a:spLocks noGrp="1"/>
          </p:cNvSpPr>
          <p:nvPr>
            <p:ph type="title"/>
          </p:nvPr>
        </p:nvSpPr>
        <p:spPr/>
        <p:txBody>
          <a:bodyPr/>
          <a:lstStyle/>
          <a:p>
            <a:r>
              <a:rPr lang="af-ZA" dirty="0"/>
              <a:t>Results</a:t>
            </a:r>
            <a:endParaRPr lang="en-DE" dirty="0"/>
          </a:p>
        </p:txBody>
      </p:sp>
      <p:sp>
        <p:nvSpPr>
          <p:cNvPr id="3" name="Content Placeholder 2">
            <a:extLst>
              <a:ext uri="{FF2B5EF4-FFF2-40B4-BE49-F238E27FC236}">
                <a16:creationId xmlns:a16="http://schemas.microsoft.com/office/drawing/2014/main" id="{DA0E06AC-3763-1C17-5D14-07FB570D2DC0}"/>
              </a:ext>
            </a:extLst>
          </p:cNvPr>
          <p:cNvSpPr>
            <a:spLocks noGrp="1"/>
          </p:cNvSpPr>
          <p:nvPr>
            <p:ph idx="1"/>
          </p:nvPr>
        </p:nvSpPr>
        <p:spPr>
          <a:xfrm>
            <a:off x="838200" y="1825625"/>
            <a:ext cx="10515600" cy="2839508"/>
          </a:xfrm>
        </p:spPr>
        <p:txBody>
          <a:bodyPr/>
          <a:lstStyle/>
          <a:p>
            <a:r>
              <a:rPr lang="en-GB" dirty="0">
                <a:latin typeface="Times New Roman" panose="02020603050405020304" pitchFamily="18" charset="0"/>
                <a:cs typeface="Times New Roman" panose="02020603050405020304" pitchFamily="18" charset="0"/>
              </a:rPr>
              <a:t> The presentation gives an overview of </a:t>
            </a:r>
            <a:r>
              <a:rPr lang="en-GB" dirty="0" err="1">
                <a:latin typeface="Times New Roman" panose="02020603050405020304" pitchFamily="18" charset="0"/>
                <a:cs typeface="Times New Roman" panose="02020603050405020304" pitchFamily="18" charset="0"/>
              </a:rPr>
              <a:t>Ngen</a:t>
            </a:r>
            <a:r>
              <a:rPr lang="en-GB" dirty="0">
                <a:latin typeface="Times New Roman" panose="02020603050405020304" pitchFamily="18" charset="0"/>
                <a:cs typeface="Times New Roman" panose="02020603050405020304" pitchFamily="18" charset="0"/>
              </a:rPr>
              <a:t> postpositions 
A group of locative nouns that are used in the predicative position without postpositions was extracted from group of general nouns.
Tests for syntactic compatibility of postpositions, locative nouns and deictic markers were carried out.</a:t>
            </a:r>
            <a:endParaRPr lang="ru-RU"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85F39DD-45CC-CD8B-7126-C2D03073885F}"/>
              </a:ext>
            </a:extLst>
          </p:cNvPr>
          <p:cNvSpPr>
            <a:spLocks noGrp="1"/>
          </p:cNvSpPr>
          <p:nvPr>
            <p:ph type="sldNum" sz="quarter" idx="12"/>
          </p:nvPr>
        </p:nvSpPr>
        <p:spPr/>
        <p:txBody>
          <a:bodyPr/>
          <a:lstStyle/>
          <a:p>
            <a:fld id="{10CB4A6C-D9C5-4190-908F-EBA210F45D1A}" type="slidenum">
              <a:rPr lang="en-DE" smtClean="0"/>
              <a:t>34</a:t>
            </a:fld>
            <a:endParaRPr lang="en-DE"/>
          </a:p>
        </p:txBody>
      </p:sp>
    </p:spTree>
    <p:extLst>
      <p:ext uri="{BB962C8B-B14F-4D97-AF65-F5344CB8AC3E}">
        <p14:creationId xmlns:p14="http://schemas.microsoft.com/office/powerpoint/2010/main" val="4229001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731C7-7B01-A5A2-36F5-9E11F0ECADFA}"/>
              </a:ext>
            </a:extLst>
          </p:cNvPr>
          <p:cNvSpPr>
            <a:spLocks noGrp="1"/>
          </p:cNvSpPr>
          <p:nvPr>
            <p:ph type="title"/>
          </p:nvPr>
        </p:nvSpPr>
        <p:spPr/>
        <p:txBody>
          <a:bodyPr/>
          <a:lstStyle/>
          <a:p>
            <a:r>
              <a:rPr lang="af-ZA" dirty="0"/>
              <a:t>À mìlì</a:t>
            </a:r>
            <a:endParaRPr lang="en-DE" dirty="0"/>
          </a:p>
        </p:txBody>
      </p:sp>
      <p:sp>
        <p:nvSpPr>
          <p:cNvPr id="3" name="Text Placeholder 2">
            <a:extLst>
              <a:ext uri="{FF2B5EF4-FFF2-40B4-BE49-F238E27FC236}">
                <a16:creationId xmlns:a16="http://schemas.microsoft.com/office/drawing/2014/main" id="{D4FC4E36-AB9A-6D8C-92C0-7A1936A1023E}"/>
              </a:ext>
            </a:extLst>
          </p:cNvPr>
          <p:cNvSpPr>
            <a:spLocks noGrp="1"/>
          </p:cNvSpPr>
          <p:nvPr>
            <p:ph type="body" idx="1"/>
          </p:nvPr>
        </p:nvSpPr>
        <p:spPr/>
        <p:txBody>
          <a:bodyPr/>
          <a:lstStyle/>
          <a:p>
            <a:r>
              <a:rPr lang="af-ZA" sz="2400" dirty="0">
                <a:effectLst/>
                <a:latin typeface="Times New Roman" panose="02020603050405020304" pitchFamily="18" charset="0"/>
                <a:ea typeface="Calibri" panose="020F0502020204030204" pitchFamily="34" charset="0"/>
              </a:rPr>
              <a:t>‘ </a:t>
            </a:r>
            <a:r>
              <a:rPr lang="af-ZA" dirty="0"/>
              <a:t>Thank you!’</a:t>
            </a:r>
            <a:endParaRPr lang="en-DE" dirty="0"/>
          </a:p>
        </p:txBody>
      </p:sp>
      <p:sp>
        <p:nvSpPr>
          <p:cNvPr id="4" name="Slide Number Placeholder 3">
            <a:extLst>
              <a:ext uri="{FF2B5EF4-FFF2-40B4-BE49-F238E27FC236}">
                <a16:creationId xmlns:a16="http://schemas.microsoft.com/office/drawing/2014/main" id="{179B7697-DF93-0BA1-3C83-727A938846AF}"/>
              </a:ext>
            </a:extLst>
          </p:cNvPr>
          <p:cNvSpPr>
            <a:spLocks noGrp="1"/>
          </p:cNvSpPr>
          <p:nvPr>
            <p:ph type="sldNum" sz="quarter" idx="12"/>
          </p:nvPr>
        </p:nvSpPr>
        <p:spPr/>
        <p:txBody>
          <a:bodyPr/>
          <a:lstStyle/>
          <a:p>
            <a:fld id="{10CB4A6C-D9C5-4190-908F-EBA210F45D1A}" type="slidenum">
              <a:rPr lang="en-DE" smtClean="0"/>
              <a:t>35</a:t>
            </a:fld>
            <a:endParaRPr lang="en-DE"/>
          </a:p>
        </p:txBody>
      </p:sp>
    </p:spTree>
    <p:extLst>
      <p:ext uri="{BB962C8B-B14F-4D97-AF65-F5344CB8AC3E}">
        <p14:creationId xmlns:p14="http://schemas.microsoft.com/office/powerpoint/2010/main" val="2281729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CC8D-AE0A-6327-E823-3DDE0CCA2F18}"/>
              </a:ext>
            </a:extLst>
          </p:cNvPr>
          <p:cNvSpPr>
            <a:spLocks noGrp="1"/>
          </p:cNvSpPr>
          <p:nvPr>
            <p:ph type="title"/>
          </p:nvPr>
        </p:nvSpPr>
        <p:spPr/>
        <p:txBody>
          <a:bodyPr/>
          <a:lstStyle/>
          <a:p>
            <a:r>
              <a:rPr lang="af-ZA" dirty="0"/>
              <a:t>References</a:t>
            </a:r>
            <a:endParaRPr lang="en-DE" dirty="0"/>
          </a:p>
        </p:txBody>
      </p:sp>
      <p:sp>
        <p:nvSpPr>
          <p:cNvPr id="3" name="Content Placeholder 2">
            <a:extLst>
              <a:ext uri="{FF2B5EF4-FFF2-40B4-BE49-F238E27FC236}">
                <a16:creationId xmlns:a16="http://schemas.microsoft.com/office/drawing/2014/main" id="{CC5FA044-EB56-F89C-6FEC-62BB2225E02A}"/>
              </a:ext>
            </a:extLst>
          </p:cNvPr>
          <p:cNvSpPr>
            <a:spLocks noGrp="1"/>
          </p:cNvSpPr>
          <p:nvPr>
            <p:ph idx="1"/>
          </p:nvPr>
        </p:nvSpPr>
        <p:spPr/>
        <p:txBody>
          <a:bodyPr/>
          <a:lstStyle/>
          <a:p>
            <a:pPr marL="514350" indent="-514350">
              <a:buFont typeface="+mj-lt"/>
              <a:buAutoNum type="arabicPeriod"/>
            </a:pPr>
            <a:r>
              <a:rPr lang="en-GB" dirty="0" err="1"/>
              <a:t>Creissels</a:t>
            </a:r>
            <a:r>
              <a:rPr lang="en-GB" dirty="0"/>
              <a:t> D. 2003. Encoding the distinction between localization, the source of motion and the direction of motion: a typological study // Proc. of Colloque international Space in languages: linguistic systems and cognitive categories, Ecole Normale Supérieure </a:t>
            </a:r>
            <a:r>
              <a:rPr lang="en-GB" dirty="0" err="1"/>
              <a:t>d'Ulm</a:t>
            </a:r>
            <a:r>
              <a:rPr lang="en-GB" dirty="0"/>
              <a:t>, Paris, France, 7-8 </a:t>
            </a:r>
            <a:r>
              <a:rPr lang="en-GB" dirty="0" err="1"/>
              <a:t>février</a:t>
            </a:r>
            <a:r>
              <a:rPr lang="en-GB" dirty="0"/>
              <a:t> 2003. </a:t>
            </a:r>
            <a:endParaRPr lang="ru-RU" dirty="0"/>
          </a:p>
          <a:p>
            <a:pPr marL="514350" indent="-514350">
              <a:buFont typeface="+mj-lt"/>
              <a:buAutoNum type="arabicPeriod"/>
            </a:pPr>
            <a:r>
              <a:rPr lang="af-ZA" dirty="0"/>
              <a:t>Melchuk</a:t>
            </a:r>
            <a:r>
              <a:rPr lang="ru-RU" dirty="0"/>
              <a:t> </a:t>
            </a:r>
            <a:r>
              <a:rPr lang="af-ZA" dirty="0"/>
              <a:t>I</a:t>
            </a:r>
            <a:r>
              <a:rPr lang="ru-RU" dirty="0"/>
              <a:t>. А. 2004. </a:t>
            </a:r>
            <a:r>
              <a:rPr lang="af-ZA" dirty="0"/>
              <a:t>General morphology. {Obschaya morphologiya} </a:t>
            </a:r>
            <a:r>
              <a:rPr lang="ru-RU" dirty="0"/>
              <a:t>Т. II. М</a:t>
            </a:r>
            <a:endParaRPr lang="en-DE" dirty="0"/>
          </a:p>
        </p:txBody>
      </p:sp>
      <p:sp>
        <p:nvSpPr>
          <p:cNvPr id="4" name="Slide Number Placeholder 3">
            <a:extLst>
              <a:ext uri="{FF2B5EF4-FFF2-40B4-BE49-F238E27FC236}">
                <a16:creationId xmlns:a16="http://schemas.microsoft.com/office/drawing/2014/main" id="{9C68FDDD-ED7E-EC9D-483B-3696557C7708}"/>
              </a:ext>
            </a:extLst>
          </p:cNvPr>
          <p:cNvSpPr>
            <a:spLocks noGrp="1"/>
          </p:cNvSpPr>
          <p:nvPr>
            <p:ph type="sldNum" sz="quarter" idx="12"/>
          </p:nvPr>
        </p:nvSpPr>
        <p:spPr/>
        <p:txBody>
          <a:bodyPr/>
          <a:lstStyle/>
          <a:p>
            <a:fld id="{10CB4A6C-D9C5-4190-908F-EBA210F45D1A}" type="slidenum">
              <a:rPr lang="en-DE" smtClean="0"/>
              <a:t>36</a:t>
            </a:fld>
            <a:endParaRPr lang="en-DE"/>
          </a:p>
        </p:txBody>
      </p:sp>
    </p:spTree>
    <p:extLst>
      <p:ext uri="{BB962C8B-B14F-4D97-AF65-F5344CB8AC3E}">
        <p14:creationId xmlns:p14="http://schemas.microsoft.com/office/powerpoint/2010/main" val="13191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60C862-9C12-0A72-EA6A-2903D6E92EEE}"/>
              </a:ext>
            </a:extLst>
          </p:cNvPr>
          <p:cNvPicPr>
            <a:picLocks noChangeAspect="1"/>
          </p:cNvPicPr>
          <p:nvPr/>
        </p:nvPicPr>
        <p:blipFill>
          <a:blip r:embed="rId3"/>
          <a:stretch>
            <a:fillRect/>
          </a:stretch>
        </p:blipFill>
        <p:spPr>
          <a:xfrm>
            <a:off x="1831674" y="2183534"/>
            <a:ext cx="9650765" cy="4355378"/>
          </a:xfrm>
          <a:prstGeom prst="rect">
            <a:avLst/>
          </a:prstGeom>
        </p:spPr>
      </p:pic>
      <p:sp>
        <p:nvSpPr>
          <p:cNvPr id="3" name="Объект 2">
            <a:extLst>
              <a:ext uri="{FF2B5EF4-FFF2-40B4-BE49-F238E27FC236}">
                <a16:creationId xmlns:a16="http://schemas.microsoft.com/office/drawing/2014/main" id="{4B04F265-D418-4306-8607-ABBB7B7AC575}"/>
              </a:ext>
            </a:extLst>
          </p:cNvPr>
          <p:cNvSpPr>
            <a:spLocks noGrp="1"/>
          </p:cNvSpPr>
          <p:nvPr>
            <p:ph idx="1"/>
          </p:nvPr>
        </p:nvSpPr>
        <p:spPr>
          <a:xfrm>
            <a:off x="1737562" y="1039283"/>
            <a:ext cx="7913203" cy="4873625"/>
          </a:xfrm>
        </p:spPr>
        <p:txBody>
          <a:bodyPr>
            <a:normAutofit/>
          </a:bodyPr>
          <a:lstStyle/>
          <a:p>
            <a:pPr marL="0" indent="0">
              <a:buNone/>
            </a:pPr>
            <a:r>
              <a:rPr lang="en-GB" sz="2000" dirty="0">
                <a:latin typeface="Times New Roman" panose="02020603050405020304" pitchFamily="18" charset="0"/>
                <a:ea typeface="Calibri" panose="020F0502020204030204" pitchFamily="34" charset="0"/>
              </a:rPr>
              <a:t>Currently, about 1,000 people speak </a:t>
            </a:r>
            <a:r>
              <a:rPr lang="en-GB" sz="2000" dirty="0" err="1">
                <a:latin typeface="Times New Roman" panose="02020603050405020304" pitchFamily="18" charset="0"/>
                <a:ea typeface="Calibri" panose="020F0502020204030204" pitchFamily="34" charset="0"/>
              </a:rPr>
              <a:t>Ngen</a:t>
            </a:r>
            <a:r>
              <a:rPr lang="en-GB" sz="2000" dirty="0">
                <a:latin typeface="Times New Roman" panose="02020603050405020304" pitchFamily="18" charset="0"/>
                <a:ea typeface="Calibri" panose="020F0502020204030204" pitchFamily="34" charset="0"/>
              </a:rPr>
              <a:t> language in the </a:t>
            </a:r>
            <a:r>
              <a:rPr lang="en-GB" sz="2000" dirty="0" err="1">
                <a:latin typeface="Times New Roman" panose="02020603050405020304" pitchFamily="18" charset="0"/>
                <a:ea typeface="Calibri" panose="020F0502020204030204" pitchFamily="34" charset="0"/>
              </a:rPr>
              <a:t>Prikro</a:t>
            </a:r>
            <a:r>
              <a:rPr lang="en-GB" sz="2000" dirty="0">
                <a:latin typeface="Times New Roman" panose="02020603050405020304" pitchFamily="18" charset="0"/>
                <a:ea typeface="Calibri" panose="020F0502020204030204" pitchFamily="34" charset="0"/>
              </a:rPr>
              <a:t> prefecture in northeastern Côte d'Ivoire. 
</a:t>
            </a:r>
            <a:r>
              <a:rPr lang="en-GB" sz="2000" dirty="0" err="1">
                <a:latin typeface="Times New Roman" panose="02020603050405020304" pitchFamily="18" charset="0"/>
                <a:ea typeface="Calibri" panose="020F0502020204030204" pitchFamily="34" charset="0"/>
              </a:rPr>
              <a:t>Ngen</a:t>
            </a:r>
            <a:r>
              <a:rPr lang="en-GB" sz="2000" dirty="0">
                <a:latin typeface="Times New Roman" panose="02020603050405020304" pitchFamily="18" charset="0"/>
                <a:ea typeface="Calibri" panose="020F0502020204030204" pitchFamily="34" charset="0"/>
              </a:rPr>
              <a:t> is endangered.</a:t>
            </a:r>
            <a:endParaRPr lang="en-US" sz="2000" dirty="0">
              <a:effectLst/>
              <a:latin typeface="Times New Roman" panose="02020603050405020304" pitchFamily="18" charset="0"/>
              <a:ea typeface="Calibri" panose="020F0502020204030204" pitchFamily="34" charset="0"/>
            </a:endParaRPr>
          </a:p>
        </p:txBody>
      </p:sp>
      <p:sp>
        <p:nvSpPr>
          <p:cNvPr id="6" name="Номер слайда 5">
            <a:extLst>
              <a:ext uri="{FF2B5EF4-FFF2-40B4-BE49-F238E27FC236}">
                <a16:creationId xmlns:a16="http://schemas.microsoft.com/office/drawing/2014/main" id="{F4D13EA2-7D63-4683-B006-1AE90E6A8113}"/>
              </a:ext>
            </a:extLst>
          </p:cNvPr>
          <p:cNvSpPr>
            <a:spLocks noGrp="1"/>
          </p:cNvSpPr>
          <p:nvPr>
            <p:ph type="sldNum" sz="quarter" idx="12"/>
          </p:nvPr>
        </p:nvSpPr>
        <p:spPr/>
        <p:txBody>
          <a:bodyPr/>
          <a:lstStyle/>
          <a:p>
            <a:fld id="{ABB86E24-4ACF-4DF4-BDEF-E093F28950A3}" type="slidenum">
              <a:rPr lang="ru-RU" smtClean="0"/>
              <a:pPr/>
              <a:t>4</a:t>
            </a:fld>
            <a:endParaRPr lang="ru-RU" dirty="0"/>
          </a:p>
        </p:txBody>
      </p:sp>
      <p:sp>
        <p:nvSpPr>
          <p:cNvPr id="16" name="TextBox 15">
            <a:extLst>
              <a:ext uri="{FF2B5EF4-FFF2-40B4-BE49-F238E27FC236}">
                <a16:creationId xmlns:a16="http://schemas.microsoft.com/office/drawing/2014/main" id="{E0E41558-DF84-429B-86AF-A509AC86FEDC}"/>
              </a:ext>
            </a:extLst>
          </p:cNvPr>
          <p:cNvSpPr txBox="1"/>
          <p:nvPr/>
        </p:nvSpPr>
        <p:spPr>
          <a:xfrm>
            <a:off x="1644697" y="274777"/>
            <a:ext cx="6107594" cy="707886"/>
          </a:xfrm>
          <a:prstGeom prst="rect">
            <a:avLst/>
          </a:prstGeom>
          <a:noFill/>
        </p:spPr>
        <p:txBody>
          <a:bodyPr wrap="square">
            <a:spAutoFit/>
          </a:bodyPr>
          <a:lstStyle/>
          <a:p>
            <a:pPr marL="0" indent="0">
              <a:buNone/>
            </a:pPr>
            <a:r>
              <a:rPr lang="af-ZA" sz="4000" dirty="0">
                <a:latin typeface="Times New Roman" panose="02020603050405020304" pitchFamily="18" charset="0"/>
                <a:cs typeface="Times New Roman" panose="02020603050405020304" pitchFamily="18" charset="0"/>
              </a:rPr>
              <a:t>Basic information</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24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79C1D3-1E43-AB7F-C1DF-17C9CC1D0EFB}"/>
              </a:ext>
            </a:extLst>
          </p:cNvPr>
          <p:cNvPicPr>
            <a:picLocks noChangeAspect="1"/>
          </p:cNvPicPr>
          <p:nvPr/>
        </p:nvPicPr>
        <p:blipFill>
          <a:blip r:embed="rId3"/>
          <a:stretch>
            <a:fillRect/>
          </a:stretch>
        </p:blipFill>
        <p:spPr>
          <a:xfrm>
            <a:off x="1751425" y="2354414"/>
            <a:ext cx="7726207" cy="3946600"/>
          </a:xfrm>
          <a:prstGeom prst="rect">
            <a:avLst/>
          </a:prstGeom>
        </p:spPr>
      </p:pic>
      <p:sp>
        <p:nvSpPr>
          <p:cNvPr id="3" name="Объект 2">
            <a:extLst>
              <a:ext uri="{FF2B5EF4-FFF2-40B4-BE49-F238E27FC236}">
                <a16:creationId xmlns:a16="http://schemas.microsoft.com/office/drawing/2014/main" id="{4B04F265-D418-4306-8607-ABBB7B7AC575}"/>
              </a:ext>
            </a:extLst>
          </p:cNvPr>
          <p:cNvSpPr>
            <a:spLocks noGrp="1"/>
          </p:cNvSpPr>
          <p:nvPr>
            <p:ph idx="1"/>
          </p:nvPr>
        </p:nvSpPr>
        <p:spPr>
          <a:xfrm>
            <a:off x="1737562" y="1039283"/>
            <a:ext cx="7913203" cy="4873625"/>
          </a:xfrm>
        </p:spPr>
        <p:txBody>
          <a:bodyPr>
            <a:normAutofit/>
          </a:bodyPr>
          <a:lstStyle/>
          <a:p>
            <a:pPr marL="0" indent="0">
              <a:buNone/>
            </a:pPr>
            <a:r>
              <a:rPr lang="en-GB" sz="2000" dirty="0">
                <a:latin typeface="Times New Roman" panose="02020603050405020304" pitchFamily="18" charset="0"/>
                <a:ea typeface="Calibri" panose="020F0502020204030204" pitchFamily="34" charset="0"/>
              </a:rPr>
              <a:t>Currently, about 1,000 people speak </a:t>
            </a:r>
            <a:r>
              <a:rPr lang="en-GB" sz="2000" dirty="0" err="1">
                <a:latin typeface="Times New Roman" panose="02020603050405020304" pitchFamily="18" charset="0"/>
                <a:ea typeface="Calibri" panose="020F0502020204030204" pitchFamily="34" charset="0"/>
              </a:rPr>
              <a:t>Ngen</a:t>
            </a:r>
            <a:r>
              <a:rPr lang="en-GB" sz="2000" dirty="0">
                <a:latin typeface="Times New Roman" panose="02020603050405020304" pitchFamily="18" charset="0"/>
                <a:ea typeface="Calibri" panose="020F0502020204030204" pitchFamily="34" charset="0"/>
              </a:rPr>
              <a:t> language in the </a:t>
            </a:r>
            <a:r>
              <a:rPr lang="en-GB" sz="2000" dirty="0" err="1">
                <a:latin typeface="Times New Roman" panose="02020603050405020304" pitchFamily="18" charset="0"/>
                <a:ea typeface="Calibri" panose="020F0502020204030204" pitchFamily="34" charset="0"/>
              </a:rPr>
              <a:t>Prikro</a:t>
            </a:r>
            <a:r>
              <a:rPr lang="en-GB" sz="2000" dirty="0">
                <a:latin typeface="Times New Roman" panose="02020603050405020304" pitchFamily="18" charset="0"/>
                <a:ea typeface="Calibri" panose="020F0502020204030204" pitchFamily="34" charset="0"/>
              </a:rPr>
              <a:t> prefecture in northeastern Côte d'Ivoire. 
</a:t>
            </a:r>
            <a:r>
              <a:rPr lang="en-GB" sz="2000" dirty="0" err="1">
                <a:latin typeface="Times New Roman" panose="02020603050405020304" pitchFamily="18" charset="0"/>
                <a:ea typeface="Calibri" panose="020F0502020204030204" pitchFamily="34" charset="0"/>
              </a:rPr>
              <a:t>Ngen</a:t>
            </a:r>
            <a:r>
              <a:rPr lang="en-GB" sz="2000" dirty="0">
                <a:latin typeface="Times New Roman" panose="02020603050405020304" pitchFamily="18" charset="0"/>
                <a:ea typeface="Calibri" panose="020F0502020204030204" pitchFamily="34" charset="0"/>
              </a:rPr>
              <a:t> is endangered.</a:t>
            </a:r>
            <a:endParaRPr lang="en-US" sz="2000" dirty="0">
              <a:effectLst/>
              <a:latin typeface="Times New Roman" panose="02020603050405020304" pitchFamily="18" charset="0"/>
              <a:ea typeface="Calibri" panose="020F0502020204030204" pitchFamily="34" charset="0"/>
            </a:endParaRPr>
          </a:p>
        </p:txBody>
      </p:sp>
      <p:sp>
        <p:nvSpPr>
          <p:cNvPr id="6" name="Номер слайда 5">
            <a:extLst>
              <a:ext uri="{FF2B5EF4-FFF2-40B4-BE49-F238E27FC236}">
                <a16:creationId xmlns:a16="http://schemas.microsoft.com/office/drawing/2014/main" id="{F4D13EA2-7D63-4683-B006-1AE90E6A8113}"/>
              </a:ext>
            </a:extLst>
          </p:cNvPr>
          <p:cNvSpPr>
            <a:spLocks noGrp="1"/>
          </p:cNvSpPr>
          <p:nvPr>
            <p:ph type="sldNum" sz="quarter" idx="12"/>
          </p:nvPr>
        </p:nvSpPr>
        <p:spPr/>
        <p:txBody>
          <a:bodyPr/>
          <a:lstStyle/>
          <a:p>
            <a:fld id="{ABB86E24-4ACF-4DF4-BDEF-E093F28950A3}" type="slidenum">
              <a:rPr lang="ru-RU" smtClean="0"/>
              <a:pPr/>
              <a:t>5</a:t>
            </a:fld>
            <a:endParaRPr lang="ru-RU" dirty="0"/>
          </a:p>
        </p:txBody>
      </p:sp>
      <p:sp>
        <p:nvSpPr>
          <p:cNvPr id="16" name="TextBox 15">
            <a:extLst>
              <a:ext uri="{FF2B5EF4-FFF2-40B4-BE49-F238E27FC236}">
                <a16:creationId xmlns:a16="http://schemas.microsoft.com/office/drawing/2014/main" id="{E0E41558-DF84-429B-86AF-A509AC86FEDC}"/>
              </a:ext>
            </a:extLst>
          </p:cNvPr>
          <p:cNvSpPr txBox="1"/>
          <p:nvPr/>
        </p:nvSpPr>
        <p:spPr>
          <a:xfrm>
            <a:off x="1644697" y="274777"/>
            <a:ext cx="6107594" cy="707886"/>
          </a:xfrm>
          <a:prstGeom prst="rect">
            <a:avLst/>
          </a:prstGeom>
          <a:noFill/>
        </p:spPr>
        <p:txBody>
          <a:bodyPr wrap="square">
            <a:spAutoFit/>
          </a:bodyPr>
          <a:lstStyle/>
          <a:p>
            <a:pPr marL="0" indent="0">
              <a:buNone/>
            </a:pPr>
            <a:r>
              <a:rPr lang="af-ZA" sz="4000" dirty="0">
                <a:latin typeface="Times New Roman" panose="02020603050405020304" pitchFamily="18" charset="0"/>
                <a:cs typeface="Times New Roman" panose="02020603050405020304" pitchFamily="18" charset="0"/>
              </a:rPr>
              <a:t>Basic information</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939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69D95B-8BBD-9FF0-88F9-EB54AF8223DC}"/>
              </a:ext>
            </a:extLst>
          </p:cNvPr>
          <p:cNvSpPr>
            <a:spLocks noGrp="1"/>
          </p:cNvSpPr>
          <p:nvPr>
            <p:ph type="title"/>
          </p:nvPr>
        </p:nvSpPr>
        <p:spPr/>
        <p:txBody>
          <a:bodyPr/>
          <a:lstStyle/>
          <a:p>
            <a:r>
              <a:rPr lang="en-GB" dirty="0">
                <a:latin typeface="Georgia" panose="02040502050405020303" pitchFamily="18" charset="0"/>
              </a:rPr>
              <a:t>Main typological characteristics</a:t>
            </a:r>
            <a:endParaRPr lang="af-ZA" dirty="0">
              <a:latin typeface="Georgia" panose="02040502050405020303" pitchFamily="18" charset="0"/>
            </a:endParaRPr>
          </a:p>
        </p:txBody>
      </p:sp>
      <p:sp>
        <p:nvSpPr>
          <p:cNvPr id="3" name="Объект 2">
            <a:extLst>
              <a:ext uri="{FF2B5EF4-FFF2-40B4-BE49-F238E27FC236}">
                <a16:creationId xmlns:a16="http://schemas.microsoft.com/office/drawing/2014/main" id="{720B0D0A-169D-C7B8-B0DA-09D038E75F9C}"/>
              </a:ext>
            </a:extLst>
          </p:cNvPr>
          <p:cNvSpPr>
            <a:spLocks noGrp="1"/>
          </p:cNvSpPr>
          <p:nvPr>
            <p:ph idx="1"/>
          </p:nvPr>
        </p:nvSpPr>
        <p:spPr>
          <a:xfrm>
            <a:off x="838200" y="2103120"/>
            <a:ext cx="10515600" cy="4253230"/>
          </a:xfrm>
        </p:spPr>
        <p:txBody>
          <a:bodyPr>
            <a:noAutofit/>
          </a:bodyPr>
          <a:lstStyle/>
          <a:p>
            <a:pPr marL="342900" indent="-342900">
              <a:buFont typeface="Symbol" panose="05050102010706020507" pitchFamily="18" charset="2"/>
              <a:buChar char=""/>
            </a:pPr>
            <a:r>
              <a:rPr lang="en-GB" sz="2000" dirty="0">
                <a:latin typeface="Times New Roman" panose="02020603050405020304" pitchFamily="18" charset="0"/>
                <a:ea typeface="Calibri" panose="020F0502020204030204" pitchFamily="34" charset="0"/>
                <a:cs typeface="Times New Roman" panose="02020603050405020304" pitchFamily="18" charset="0"/>
              </a:rPr>
              <a:t>3 level tones + downdrift</a:t>
            </a:r>
          </a:p>
          <a:p>
            <a:pPr marL="342900" indent="-342900">
              <a:buFont typeface="Symbol" panose="05050102010706020507" pitchFamily="18" charset="2"/>
              <a:buChar char=""/>
            </a:pPr>
            <a:r>
              <a:rPr lang="en-GB" sz="2000" b="1" dirty="0">
                <a:latin typeface="Times New Roman" panose="02020603050405020304" pitchFamily="18" charset="0"/>
                <a:ea typeface="Calibri" panose="020F0502020204030204" pitchFamily="34" charset="0"/>
                <a:cs typeface="Times New Roman" panose="02020603050405020304" pitchFamily="18" charset="0"/>
              </a:rPr>
              <a:t>strict</a:t>
            </a:r>
            <a:r>
              <a:rPr lang="en-GB" sz="2000" dirty="0">
                <a:latin typeface="Times New Roman" panose="02020603050405020304" pitchFamily="18" charset="0"/>
                <a:ea typeface="Calibri" panose="020F0502020204030204" pitchFamily="34" charset="0"/>
                <a:cs typeface="Times New Roman" panose="02020603050405020304" pitchFamily="18" charset="0"/>
              </a:rPr>
              <a:t> Subject-</a:t>
            </a:r>
            <a:r>
              <a:rPr lang="en-GB" sz="2000" dirty="0" err="1">
                <a:latin typeface="Times New Roman" panose="02020603050405020304" pitchFamily="18" charset="0"/>
                <a:ea typeface="Calibri" panose="020F0502020204030204" pitchFamily="34" charset="0"/>
                <a:cs typeface="Times New Roman" panose="02020603050405020304" pitchFamily="18" charset="0"/>
              </a:rPr>
              <a:t>Auxilary</a:t>
            </a:r>
            <a:r>
              <a:rPr lang="en-GB" sz="2000" dirty="0">
                <a:latin typeface="Times New Roman" panose="02020603050405020304" pitchFamily="18" charset="0"/>
                <a:ea typeface="Calibri" panose="020F0502020204030204" pitchFamily="34" charset="0"/>
                <a:cs typeface="Times New Roman" panose="02020603050405020304" pitchFamily="18" charset="0"/>
              </a:rPr>
              <a:t>-Object-Verb-X (other components) </a:t>
            </a:r>
            <a:r>
              <a:rPr lang="en-GB" sz="2000" b="1" dirty="0">
                <a:latin typeface="Times New Roman" panose="02020603050405020304" pitchFamily="18" charset="0"/>
                <a:ea typeface="Calibri" panose="020F0502020204030204" pitchFamily="34" charset="0"/>
                <a:cs typeface="Times New Roman" panose="02020603050405020304" pitchFamily="18" charset="0"/>
              </a:rPr>
              <a:t>word order</a:t>
            </a:r>
          </a:p>
          <a:p>
            <a:pPr marL="342900" indent="-342900">
              <a:buFont typeface="Symbol" panose="05050102010706020507" pitchFamily="18" charset="2"/>
              <a:buChar char=""/>
            </a:pPr>
            <a:r>
              <a:rPr lang="en-GB" sz="2000" b="1" dirty="0">
                <a:latin typeface="Times New Roman" panose="02020603050405020304" pitchFamily="18" charset="0"/>
                <a:ea typeface="Calibri" panose="020F0502020204030204" pitchFamily="34" charset="0"/>
                <a:cs typeface="Times New Roman" panose="02020603050405020304" pitchFamily="18" charset="0"/>
              </a:rPr>
              <a:t>dependent noun precedes head noun in possessive constructions</a:t>
            </a:r>
            <a:r>
              <a:rPr lang="en-GB" sz="2000" dirty="0">
                <a:latin typeface="Times New Roman" panose="02020603050405020304" pitchFamily="18" charset="0"/>
                <a:ea typeface="Calibri" panose="020F0502020204030204" pitchFamily="34" charset="0"/>
                <a:cs typeface="Times New Roman" panose="02020603050405020304" pitchFamily="18" charset="0"/>
              </a:rPr>
              <a:t>: N</a:t>
            </a:r>
            <a:r>
              <a:rPr lang="en-GB" sz="2000" baseline="-25000" dirty="0">
                <a:latin typeface="Times New Roman" panose="02020603050405020304" pitchFamily="18" charset="0"/>
                <a:ea typeface="Calibri" panose="020F0502020204030204" pitchFamily="34" charset="0"/>
                <a:cs typeface="Times New Roman" panose="02020603050405020304" pitchFamily="18" charset="0"/>
              </a:rPr>
              <a:t>GEN</a:t>
            </a:r>
            <a:r>
              <a:rPr lang="en-GB" sz="2000" dirty="0">
                <a:latin typeface="Times New Roman" panose="02020603050405020304" pitchFamily="18" charset="0"/>
                <a:ea typeface="Calibri" panose="020F0502020204030204" pitchFamily="34" charset="0"/>
                <a:cs typeface="Times New Roman" panose="02020603050405020304" pitchFamily="18" charset="0"/>
              </a:rPr>
              <a:t> N</a:t>
            </a:r>
          </a:p>
          <a:p>
            <a:pPr marL="342900" indent="-342900">
              <a:buFont typeface="Symbol" panose="05050102010706020507" pitchFamily="18" charset="2"/>
              <a:buChar char=""/>
            </a:pPr>
            <a:r>
              <a:rPr lang="en-GB" sz="2000" dirty="0">
                <a:latin typeface="Times New Roman" panose="02020603050405020304" pitchFamily="18" charset="0"/>
                <a:ea typeface="Calibri" panose="020F0502020204030204" pitchFamily="34" charset="0"/>
                <a:cs typeface="Times New Roman" panose="02020603050405020304" pitchFamily="18" charset="0"/>
              </a:rPr>
              <a:t>numerals follow the nouns: N NUM</a:t>
            </a:r>
          </a:p>
          <a:p>
            <a:pPr marL="342900" indent="-342900">
              <a:buFont typeface="Symbol" panose="05050102010706020507" pitchFamily="18" charset="2"/>
              <a:buChar char=""/>
            </a:pPr>
            <a:r>
              <a:rPr lang="en-GB" sz="2000" b="1" dirty="0">
                <a:latin typeface="Times New Roman" panose="02020603050405020304" pitchFamily="18" charset="0"/>
                <a:ea typeface="Calibri" panose="020F0502020204030204" pitchFamily="34" charset="0"/>
                <a:cs typeface="Times New Roman" panose="02020603050405020304" pitchFamily="18" charset="0"/>
              </a:rPr>
              <a:t>no alienability contrast </a:t>
            </a:r>
            <a:r>
              <a:rPr lang="en-GB" sz="2000" dirty="0">
                <a:latin typeface="Times New Roman" panose="02020603050405020304" pitchFamily="18" charset="0"/>
                <a:ea typeface="Calibri" panose="020F0502020204030204" pitchFamily="34" charset="0"/>
                <a:cs typeface="Times New Roman" panose="02020603050405020304" pitchFamily="18" charset="0"/>
              </a:rPr>
              <a:t>in possessive constructions (not typical for Mande)</a:t>
            </a:r>
          </a:p>
          <a:p>
            <a:pPr marL="342900" indent="-342900">
              <a:buFont typeface="Symbol" panose="05050102010706020507" pitchFamily="18" charset="2"/>
              <a:buChar char=""/>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GB" sz="2000" dirty="0">
                <a:latin typeface="Times New Roman" panose="02020603050405020304" pitchFamily="18" charset="0"/>
                <a:cs typeface="Times New Roman" panose="02020603050405020304" pitchFamily="18" charset="0"/>
              </a:rPr>
              <a:t>postpositional phrases, but not noun phrases, commonly occur after the finite verb; </a:t>
            </a:r>
            <a:r>
              <a:rPr lang="en-GB" sz="2000" b="1" dirty="0">
                <a:latin typeface="Times New Roman" panose="02020603050405020304" pitchFamily="18" charset="0"/>
                <a:cs typeface="Times New Roman" panose="02020603050405020304" pitchFamily="18" charset="0"/>
              </a:rPr>
              <a:t>postpositions</a:t>
            </a:r>
            <a:r>
              <a:rPr lang="en-GB" sz="2000" dirty="0">
                <a:latin typeface="Times New Roman" panose="02020603050405020304" pitchFamily="18" charset="0"/>
                <a:cs typeface="Times New Roman" panose="02020603050405020304" pitchFamily="18" charset="0"/>
              </a:rPr>
              <a:t> also differ from nouns in that they </a:t>
            </a:r>
            <a:r>
              <a:rPr lang="en-GB" sz="2000" b="1" dirty="0">
                <a:latin typeface="Times New Roman" panose="02020603050405020304" pitchFamily="18" charset="0"/>
                <a:cs typeface="Times New Roman" panose="02020603050405020304" pitchFamily="18" charset="0"/>
              </a:rPr>
              <a:t>cannot combine with a definite marker or modifiers </a:t>
            </a:r>
            <a:r>
              <a:rPr lang="en-GB" sz="2000" dirty="0">
                <a:latin typeface="Times New Roman" panose="02020603050405020304" pitchFamily="18" charset="0"/>
                <a:cs typeface="Times New Roman" panose="02020603050405020304" pitchFamily="18" charset="0"/>
              </a:rPr>
              <a:t>such as adjectives</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CF4ABA66-73E8-3F03-2747-D5EF2F98AF28}"/>
              </a:ext>
            </a:extLst>
          </p:cNvPr>
          <p:cNvSpPr>
            <a:spLocks noGrp="1"/>
          </p:cNvSpPr>
          <p:nvPr>
            <p:ph type="sldNum" sz="quarter" idx="12"/>
          </p:nvPr>
        </p:nvSpPr>
        <p:spPr/>
        <p:txBody>
          <a:bodyPr/>
          <a:lstStyle/>
          <a:p>
            <a:fld id="{ABB86E24-4ACF-4DF4-BDEF-E093F28950A3}" type="slidenum">
              <a:rPr lang="ru-RU" smtClean="0"/>
              <a:t>6</a:t>
            </a:fld>
            <a:endParaRPr lang="af-ZA" dirty="0"/>
          </a:p>
        </p:txBody>
      </p:sp>
    </p:spTree>
    <p:extLst>
      <p:ext uri="{BB962C8B-B14F-4D97-AF65-F5344CB8AC3E}">
        <p14:creationId xmlns:p14="http://schemas.microsoft.com/office/powerpoint/2010/main" val="379990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C4D5-9092-A364-7F0D-2DA5CC0C9B95}"/>
              </a:ext>
            </a:extLst>
          </p:cNvPr>
          <p:cNvSpPr>
            <a:spLocks noGrp="1"/>
          </p:cNvSpPr>
          <p:nvPr>
            <p:ph type="title"/>
          </p:nvPr>
        </p:nvSpPr>
        <p:spPr/>
        <p:txBody>
          <a:bodyPr/>
          <a:lstStyle/>
          <a:p>
            <a:r>
              <a:rPr lang="af-ZA" dirty="0"/>
              <a:t>Allative</a:t>
            </a:r>
            <a:r>
              <a:rPr lang="ru-RU" dirty="0"/>
              <a:t>/</a:t>
            </a:r>
            <a:r>
              <a:rPr lang="af-ZA" dirty="0"/>
              <a:t>Ablative</a:t>
            </a:r>
            <a:r>
              <a:rPr lang="ru-RU" dirty="0"/>
              <a:t>/</a:t>
            </a:r>
            <a:r>
              <a:rPr lang="af-ZA" dirty="0"/>
              <a:t>Locative</a:t>
            </a:r>
            <a:endParaRPr lang="en-DE" dirty="0"/>
          </a:p>
        </p:txBody>
      </p:sp>
      <p:sp>
        <p:nvSpPr>
          <p:cNvPr id="3" name="Content Placeholder 2">
            <a:extLst>
              <a:ext uri="{FF2B5EF4-FFF2-40B4-BE49-F238E27FC236}">
                <a16:creationId xmlns:a16="http://schemas.microsoft.com/office/drawing/2014/main" id="{DE480589-A5F8-399B-0952-ADD9F76205F5}"/>
              </a:ext>
            </a:extLst>
          </p:cNvPr>
          <p:cNvSpPr>
            <a:spLocks noGrp="1"/>
          </p:cNvSpPr>
          <p:nvPr>
            <p:ph idx="1"/>
          </p:nvPr>
        </p:nvSpPr>
        <p:spPr/>
        <p:txBody>
          <a:bodyPr>
            <a:normAutofit/>
          </a:bodyPr>
          <a:lstStyle/>
          <a:p>
            <a:pPr marL="0" indent="0">
              <a:spcAft>
                <a:spcPts val="800"/>
              </a:spcAft>
              <a:buNone/>
            </a:pPr>
            <a:r>
              <a:rPr lang="en-GB" sz="2000" b="1" i="0" dirty="0">
                <a:solidFill>
                  <a:srgbClr val="000000"/>
                </a:solidFill>
                <a:effectLst/>
                <a:highlight>
                  <a:srgbClr val="FFFFFF"/>
                </a:highlight>
                <a:latin typeface="Times New Roman" panose="02020603050405020304" pitchFamily="18" charset="0"/>
                <a:cs typeface="Times New Roman" panose="02020603050405020304" pitchFamily="18" charset="0"/>
              </a:rPr>
              <a:t>Locative phrases refer to a localization only. </a:t>
            </a:r>
            <a:r>
              <a:rPr lang="en-GB" sz="2000" b="0" i="0" dirty="0">
                <a:solidFill>
                  <a:srgbClr val="000000"/>
                </a:solidFill>
                <a:effectLst/>
                <a:highlight>
                  <a:srgbClr val="FFFFFF"/>
                </a:highlight>
                <a:latin typeface="Times New Roman" panose="02020603050405020304" pitchFamily="18" charset="0"/>
                <a:cs typeface="Times New Roman" panose="02020603050405020304" pitchFamily="18" charset="0"/>
              </a:rPr>
              <a:t>The semantic role of the localization, also known as its orientation (e.g. as the goal or the source of motion), is not marked in the locative phrase and has to be inferred from the verb modified by the locative phrase. </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r>
              <a:rPr lang="af-ZA" sz="2000" dirty="0">
                <a:latin typeface="Times New Roman" panose="02020603050405020304" pitchFamily="18" charset="0"/>
                <a:ea typeface="Calibri" panose="020F0502020204030204" pitchFamily="34" charset="0"/>
                <a:cs typeface="Times New Roman" panose="02020603050405020304" pitchFamily="18" charset="0"/>
              </a:rPr>
              <a:t>Creissels, 2003)</a:t>
            </a:r>
            <a:endParaRPr lang="en-DE"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Slide Number Placeholder 20">
            <a:extLst>
              <a:ext uri="{FF2B5EF4-FFF2-40B4-BE49-F238E27FC236}">
                <a16:creationId xmlns:a16="http://schemas.microsoft.com/office/drawing/2014/main" id="{3A5C61B3-496A-ED42-A0A7-147B9AA3DD28}"/>
              </a:ext>
            </a:extLst>
          </p:cNvPr>
          <p:cNvSpPr>
            <a:spLocks noGrp="1"/>
          </p:cNvSpPr>
          <p:nvPr>
            <p:ph type="sldNum" sz="quarter" idx="12"/>
          </p:nvPr>
        </p:nvSpPr>
        <p:spPr/>
        <p:txBody>
          <a:bodyPr/>
          <a:lstStyle/>
          <a:p>
            <a:fld id="{10CB4A6C-D9C5-4190-908F-EBA210F45D1A}" type="slidenum">
              <a:rPr lang="en-DE" smtClean="0"/>
              <a:t>7</a:t>
            </a:fld>
            <a:endParaRPr lang="en-DE"/>
          </a:p>
        </p:txBody>
      </p:sp>
      <p:graphicFrame>
        <p:nvGraphicFramePr>
          <p:cNvPr id="12" name="Table 11">
            <a:extLst>
              <a:ext uri="{FF2B5EF4-FFF2-40B4-BE49-F238E27FC236}">
                <a16:creationId xmlns:a16="http://schemas.microsoft.com/office/drawing/2014/main" id="{62D0B292-FA10-9D6E-A7D4-8BB562F8FDDF}"/>
              </a:ext>
            </a:extLst>
          </p:cNvPr>
          <p:cNvGraphicFramePr>
            <a:graphicFrameLocks noGrp="1"/>
          </p:cNvGraphicFramePr>
          <p:nvPr>
            <p:extLst>
              <p:ext uri="{D42A27DB-BD31-4B8C-83A1-F6EECF244321}">
                <p14:modId xmlns:p14="http://schemas.microsoft.com/office/powerpoint/2010/main" val="3819938071"/>
              </p:ext>
            </p:extLst>
          </p:nvPr>
        </p:nvGraphicFramePr>
        <p:xfrm>
          <a:off x="3944936" y="2865250"/>
          <a:ext cx="4818066" cy="640080"/>
        </p:xfrm>
        <a:graphic>
          <a:graphicData uri="http://schemas.openxmlformats.org/drawingml/2006/table">
            <a:tbl>
              <a:tblPr>
                <a:tableStyleId>{5940675A-B579-460E-94D1-54222C63F5DA}</a:tableStyleId>
              </a:tblPr>
              <a:tblGrid>
                <a:gridCol w="434805">
                  <a:extLst>
                    <a:ext uri="{9D8B030D-6E8A-4147-A177-3AD203B41FA5}">
                      <a16:colId xmlns:a16="http://schemas.microsoft.com/office/drawing/2014/main" val="1741094877"/>
                    </a:ext>
                  </a:extLst>
                </a:gridCol>
                <a:gridCol w="637735">
                  <a:extLst>
                    <a:ext uri="{9D8B030D-6E8A-4147-A177-3AD203B41FA5}">
                      <a16:colId xmlns:a16="http://schemas.microsoft.com/office/drawing/2014/main" val="1818956342"/>
                    </a:ext>
                  </a:extLst>
                </a:gridCol>
                <a:gridCol w="1336493">
                  <a:extLst>
                    <a:ext uri="{9D8B030D-6E8A-4147-A177-3AD203B41FA5}">
                      <a16:colId xmlns:a16="http://schemas.microsoft.com/office/drawing/2014/main" val="2149559338"/>
                    </a:ext>
                  </a:extLst>
                </a:gridCol>
                <a:gridCol w="803011">
                  <a:extLst>
                    <a:ext uri="{9D8B030D-6E8A-4147-A177-3AD203B41FA5}">
                      <a16:colId xmlns:a16="http://schemas.microsoft.com/office/drawing/2014/main" val="3206205027"/>
                    </a:ext>
                  </a:extLst>
                </a:gridCol>
                <a:gridCol w="803011">
                  <a:extLst>
                    <a:ext uri="{9D8B030D-6E8A-4147-A177-3AD203B41FA5}">
                      <a16:colId xmlns:a16="http://schemas.microsoft.com/office/drawing/2014/main" val="2506575983"/>
                    </a:ext>
                  </a:extLst>
                </a:gridCol>
                <a:gridCol w="803011">
                  <a:extLst>
                    <a:ext uri="{9D8B030D-6E8A-4147-A177-3AD203B41FA5}">
                      <a16:colId xmlns:a16="http://schemas.microsoft.com/office/drawing/2014/main" val="3599181325"/>
                    </a:ext>
                  </a:extLst>
                </a:gridCol>
              </a:tblGrid>
              <a:tr h="365760">
                <a:tc>
                  <a:txBody>
                    <a:bodyPr/>
                    <a:lstStyle/>
                    <a:p>
                      <a:pPr>
                        <a:spcAft>
                          <a:spcPts val="800"/>
                        </a:spcAft>
                      </a:pP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Àlɩ́</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nú-nā</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bùɛ̀</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b="1" i="1" dirty="0">
                          <a:effectLst/>
                          <a:latin typeface="Times New Roman" panose="02020603050405020304" pitchFamily="18" charset="0"/>
                          <a:cs typeface="Times New Roman" panose="02020603050405020304" pitchFamily="18" charset="0"/>
                        </a:rPr>
                        <a:t>lò</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(bì)</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9751119"/>
                  </a:ext>
                </a:extLst>
              </a:tr>
              <a:tr h="43998">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A.</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come-PRF</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forest</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b="1" dirty="0">
                          <a:effectLst/>
                          <a:latin typeface="Times New Roman" panose="02020603050405020304" pitchFamily="18" charset="0"/>
                          <a:cs typeface="Times New Roman" panose="02020603050405020304" pitchFamily="18" charset="0"/>
                        </a:rPr>
                        <a:t>in</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(there)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0616173"/>
                  </a:ext>
                </a:extLst>
              </a:tr>
            </a:tbl>
          </a:graphicData>
        </a:graphic>
      </p:graphicFrame>
      <p:sp>
        <p:nvSpPr>
          <p:cNvPr id="14" name="TextBox 13">
            <a:extLst>
              <a:ext uri="{FF2B5EF4-FFF2-40B4-BE49-F238E27FC236}">
                <a16:creationId xmlns:a16="http://schemas.microsoft.com/office/drawing/2014/main" id="{DCF2590F-52E0-D635-8E93-5443654CBDEC}"/>
              </a:ext>
            </a:extLst>
          </p:cNvPr>
          <p:cNvSpPr txBox="1"/>
          <p:nvPr/>
        </p:nvSpPr>
        <p:spPr>
          <a:xfrm>
            <a:off x="3944936" y="3532444"/>
            <a:ext cx="6096000" cy="369332"/>
          </a:xfrm>
          <a:prstGeom prst="rect">
            <a:avLst/>
          </a:prstGeom>
          <a:noFill/>
        </p:spPr>
        <p:txBody>
          <a:bodyPr wrap="square">
            <a:spAutoFit/>
          </a:bodyPr>
          <a:lstStyle/>
          <a:p>
            <a:pPr>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‘Ali came to the forest.’ (Allative)</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4C316E72-E5D8-62AA-5613-008D5107C8D9}"/>
              </a:ext>
            </a:extLst>
          </p:cNvPr>
          <p:cNvGraphicFramePr>
            <a:graphicFrameLocks noGrp="1"/>
          </p:cNvGraphicFramePr>
          <p:nvPr>
            <p:extLst>
              <p:ext uri="{D42A27DB-BD31-4B8C-83A1-F6EECF244321}">
                <p14:modId xmlns:p14="http://schemas.microsoft.com/office/powerpoint/2010/main" val="3057735262"/>
              </p:ext>
            </p:extLst>
          </p:nvPr>
        </p:nvGraphicFramePr>
        <p:xfrm>
          <a:off x="3944936" y="4154416"/>
          <a:ext cx="4725451" cy="548640"/>
        </p:xfrm>
        <a:graphic>
          <a:graphicData uri="http://schemas.openxmlformats.org/drawingml/2006/table">
            <a:tbl>
              <a:tblPr>
                <a:tableStyleId>{5940675A-B579-460E-94D1-54222C63F5DA}</a:tableStyleId>
              </a:tblPr>
              <a:tblGrid>
                <a:gridCol w="487746">
                  <a:extLst>
                    <a:ext uri="{9D8B030D-6E8A-4147-A177-3AD203B41FA5}">
                      <a16:colId xmlns:a16="http://schemas.microsoft.com/office/drawing/2014/main" val="569489002"/>
                    </a:ext>
                  </a:extLst>
                </a:gridCol>
                <a:gridCol w="487746">
                  <a:extLst>
                    <a:ext uri="{9D8B030D-6E8A-4147-A177-3AD203B41FA5}">
                      <a16:colId xmlns:a16="http://schemas.microsoft.com/office/drawing/2014/main" val="1368664624"/>
                    </a:ext>
                  </a:extLst>
                </a:gridCol>
                <a:gridCol w="599657">
                  <a:extLst>
                    <a:ext uri="{9D8B030D-6E8A-4147-A177-3AD203B41FA5}">
                      <a16:colId xmlns:a16="http://schemas.microsoft.com/office/drawing/2014/main" val="1405423577"/>
                    </a:ext>
                  </a:extLst>
                </a:gridCol>
                <a:gridCol w="1164810">
                  <a:extLst>
                    <a:ext uri="{9D8B030D-6E8A-4147-A177-3AD203B41FA5}">
                      <a16:colId xmlns:a16="http://schemas.microsoft.com/office/drawing/2014/main" val="1776324727"/>
                    </a:ext>
                  </a:extLst>
                </a:gridCol>
                <a:gridCol w="748873">
                  <a:extLst>
                    <a:ext uri="{9D8B030D-6E8A-4147-A177-3AD203B41FA5}">
                      <a16:colId xmlns:a16="http://schemas.microsoft.com/office/drawing/2014/main" val="4163777763"/>
                    </a:ext>
                  </a:extLst>
                </a:gridCol>
                <a:gridCol w="388891">
                  <a:extLst>
                    <a:ext uri="{9D8B030D-6E8A-4147-A177-3AD203B41FA5}">
                      <a16:colId xmlns:a16="http://schemas.microsoft.com/office/drawing/2014/main" val="3906348181"/>
                    </a:ext>
                  </a:extLst>
                </a:gridCol>
                <a:gridCol w="847728">
                  <a:extLst>
                    <a:ext uri="{9D8B030D-6E8A-4147-A177-3AD203B41FA5}">
                      <a16:colId xmlns:a16="http://schemas.microsoft.com/office/drawing/2014/main" val="887947819"/>
                    </a:ext>
                  </a:extLst>
                </a:gridCol>
              </a:tblGrid>
              <a:tr h="0">
                <a:tc>
                  <a:txBody>
                    <a:bodyPr/>
                    <a:lstStyle/>
                    <a:p>
                      <a:pPr>
                        <a:spcAft>
                          <a:spcPts val="800"/>
                        </a:spcAft>
                      </a:pP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Àlɩ́</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à</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bɔ̄</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bùɛ̀</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i="1" dirty="0">
                          <a:effectLst/>
                          <a:latin typeface="Times New Roman" panose="02020603050405020304" pitchFamily="18" charset="0"/>
                          <a:cs typeface="Times New Roman" panose="02020603050405020304" pitchFamily="18" charset="0"/>
                        </a:rPr>
                        <a:t>lò</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(bì)</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3027249"/>
                  </a:ext>
                </a:extLst>
              </a:tr>
              <a:tr h="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A.</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3SG</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come.back</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forest</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dirty="0">
                          <a:effectLst/>
                          <a:latin typeface="Times New Roman" panose="02020603050405020304" pitchFamily="18" charset="0"/>
                          <a:cs typeface="Times New Roman" panose="02020603050405020304" pitchFamily="18" charset="0"/>
                        </a:rPr>
                        <a:t>in</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(there)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4592802"/>
                  </a:ext>
                </a:extLst>
              </a:tr>
            </a:tbl>
          </a:graphicData>
        </a:graphic>
      </p:graphicFrame>
      <p:sp>
        <p:nvSpPr>
          <p:cNvPr id="17" name="TextBox 16">
            <a:extLst>
              <a:ext uri="{FF2B5EF4-FFF2-40B4-BE49-F238E27FC236}">
                <a16:creationId xmlns:a16="http://schemas.microsoft.com/office/drawing/2014/main" id="{EE85CE82-BA86-60F4-F3D1-413FE9710052}"/>
              </a:ext>
            </a:extLst>
          </p:cNvPr>
          <p:cNvSpPr txBox="1"/>
          <p:nvPr/>
        </p:nvSpPr>
        <p:spPr>
          <a:xfrm>
            <a:off x="3945818" y="4761153"/>
            <a:ext cx="6096000" cy="369332"/>
          </a:xfrm>
          <a:prstGeom prst="rect">
            <a:avLst/>
          </a:prstGeom>
          <a:noFill/>
        </p:spPr>
        <p:txBody>
          <a:bodyPr wrap="square">
            <a:spAutoFit/>
          </a:bodyPr>
          <a:lstStyle/>
          <a:p>
            <a:pPr>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‘Ali has returned from the forest.’ (Ablative)</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1E1EBE4E-0D3B-2F5C-D0E9-C804696AEC9F}"/>
              </a:ext>
            </a:extLst>
          </p:cNvPr>
          <p:cNvGraphicFramePr>
            <a:graphicFrameLocks noGrp="1"/>
          </p:cNvGraphicFramePr>
          <p:nvPr>
            <p:extLst>
              <p:ext uri="{D42A27DB-BD31-4B8C-83A1-F6EECF244321}">
                <p14:modId xmlns:p14="http://schemas.microsoft.com/office/powerpoint/2010/main" val="3199085936"/>
              </p:ext>
            </p:extLst>
          </p:nvPr>
        </p:nvGraphicFramePr>
        <p:xfrm>
          <a:off x="3944936" y="5326356"/>
          <a:ext cx="3937661" cy="548640"/>
        </p:xfrm>
        <a:graphic>
          <a:graphicData uri="http://schemas.openxmlformats.org/drawingml/2006/table">
            <a:tbl>
              <a:tblPr>
                <a:tableStyleId>{5940675A-B579-460E-94D1-54222C63F5DA}</a:tableStyleId>
              </a:tblPr>
              <a:tblGrid>
                <a:gridCol w="427531">
                  <a:extLst>
                    <a:ext uri="{9D8B030D-6E8A-4147-A177-3AD203B41FA5}">
                      <a16:colId xmlns:a16="http://schemas.microsoft.com/office/drawing/2014/main" val="4101560977"/>
                    </a:ext>
                  </a:extLst>
                </a:gridCol>
                <a:gridCol w="427531">
                  <a:extLst>
                    <a:ext uri="{9D8B030D-6E8A-4147-A177-3AD203B41FA5}">
                      <a16:colId xmlns:a16="http://schemas.microsoft.com/office/drawing/2014/main" val="1994470640"/>
                    </a:ext>
                  </a:extLst>
                </a:gridCol>
                <a:gridCol w="1047473">
                  <a:extLst>
                    <a:ext uri="{9D8B030D-6E8A-4147-A177-3AD203B41FA5}">
                      <a16:colId xmlns:a16="http://schemas.microsoft.com/office/drawing/2014/main" val="1785183260"/>
                    </a:ext>
                  </a:extLst>
                </a:gridCol>
                <a:gridCol w="689317">
                  <a:extLst>
                    <a:ext uri="{9D8B030D-6E8A-4147-A177-3AD203B41FA5}">
                      <a16:colId xmlns:a16="http://schemas.microsoft.com/office/drawing/2014/main" val="1602432847"/>
                    </a:ext>
                  </a:extLst>
                </a:gridCol>
                <a:gridCol w="422030">
                  <a:extLst>
                    <a:ext uri="{9D8B030D-6E8A-4147-A177-3AD203B41FA5}">
                      <a16:colId xmlns:a16="http://schemas.microsoft.com/office/drawing/2014/main" val="2998675499"/>
                    </a:ext>
                  </a:extLst>
                </a:gridCol>
                <a:gridCol w="923779">
                  <a:extLst>
                    <a:ext uri="{9D8B030D-6E8A-4147-A177-3AD203B41FA5}">
                      <a16:colId xmlns:a16="http://schemas.microsoft.com/office/drawing/2014/main" val="2109569853"/>
                    </a:ext>
                  </a:extLst>
                </a:gridCol>
              </a:tblGrid>
              <a:tr h="0">
                <a:tc>
                  <a:txBody>
                    <a:bodyPr/>
                    <a:lstStyle/>
                    <a:p>
                      <a:pPr>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3</a:t>
                      </a:r>
                      <a:r>
                        <a:rPr lang="af-Z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af-ZA" sz="1800" i="1" dirty="0">
                          <a:effectLst/>
                          <a:latin typeface="Times New Roman" panose="02020603050405020304" pitchFamily="18" charset="0"/>
                          <a:cs typeface="Times New Roman" panose="02020603050405020304" pitchFamily="18" charset="0"/>
                        </a:rPr>
                        <a:t>Àlɩ́</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bé</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bùɛ̀</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i="1" dirty="0">
                          <a:effectLst/>
                          <a:latin typeface="Times New Roman" panose="02020603050405020304" pitchFamily="18" charset="0"/>
                          <a:cs typeface="Times New Roman" panose="02020603050405020304" pitchFamily="18" charset="0"/>
                        </a:rPr>
                        <a:t>lò</a:t>
                      </a:r>
                      <a:endParaRPr lang="en-DE"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i="1" dirty="0">
                          <a:effectLst/>
                          <a:latin typeface="Times New Roman" panose="02020603050405020304" pitchFamily="18" charset="0"/>
                          <a:cs typeface="Times New Roman" panose="02020603050405020304" pitchFamily="18" charset="0"/>
                        </a:rPr>
                        <a:t>(bì)</a:t>
                      </a:r>
                      <a:endParaRPr lang="en-DE"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1405672"/>
                  </a:ext>
                </a:extLst>
              </a:tr>
              <a:tr h="0">
                <a:tc>
                  <a:txBody>
                    <a:bodyPr/>
                    <a:lstStyle/>
                    <a:p>
                      <a:pPr>
                        <a:spcAft>
                          <a:spcPts val="800"/>
                        </a:spcAft>
                      </a:pP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A.</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COP/aux</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a:effectLst/>
                          <a:latin typeface="Times New Roman" panose="02020603050405020304" pitchFamily="18" charset="0"/>
                          <a:cs typeface="Times New Roman" panose="02020603050405020304" pitchFamily="18" charset="0"/>
                        </a:rPr>
                        <a:t>forest</a:t>
                      </a:r>
                      <a:endParaRPr lang="en-D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b="1" dirty="0">
                          <a:effectLst/>
                          <a:latin typeface="Times New Roman" panose="02020603050405020304" pitchFamily="18" charset="0"/>
                          <a:cs typeface="Times New Roman" panose="02020603050405020304" pitchFamily="18" charset="0"/>
                        </a:rPr>
                        <a:t>in</a:t>
                      </a:r>
                      <a:endParaRPr lang="en-DE"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af-ZA" sz="1800" dirty="0">
                          <a:effectLst/>
                          <a:latin typeface="Times New Roman" panose="02020603050405020304" pitchFamily="18" charset="0"/>
                          <a:cs typeface="Times New Roman" panose="02020603050405020304" pitchFamily="18" charset="0"/>
                        </a:rPr>
                        <a:t>(there)</a:t>
                      </a:r>
                      <a:endParaRPr lang="en-D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1921007"/>
                  </a:ext>
                </a:extLst>
              </a:tr>
            </a:tbl>
          </a:graphicData>
        </a:graphic>
      </p:graphicFrame>
      <p:sp>
        <p:nvSpPr>
          <p:cNvPr id="20" name="TextBox 19">
            <a:extLst>
              <a:ext uri="{FF2B5EF4-FFF2-40B4-BE49-F238E27FC236}">
                <a16:creationId xmlns:a16="http://schemas.microsoft.com/office/drawing/2014/main" id="{1D54DFB8-C1B5-CBAB-2241-D9075A0A89BA}"/>
              </a:ext>
            </a:extLst>
          </p:cNvPr>
          <p:cNvSpPr txBox="1"/>
          <p:nvPr/>
        </p:nvSpPr>
        <p:spPr>
          <a:xfrm>
            <a:off x="3944936" y="5942464"/>
            <a:ext cx="6096000" cy="369332"/>
          </a:xfrm>
          <a:prstGeom prst="rect">
            <a:avLst/>
          </a:prstGeom>
          <a:noFill/>
        </p:spPr>
        <p:txBody>
          <a:bodyPr wrap="square">
            <a:spAutoFit/>
          </a:bodyPr>
          <a:lstStyle/>
          <a:p>
            <a:pPr>
              <a:spcAft>
                <a:spcPts val="800"/>
              </a:spcAft>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‘Ali is in the forest.’ (Locative)</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07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9E33D-DC14-627C-5971-390F5ABDF33E}"/>
              </a:ext>
            </a:extLst>
          </p:cNvPr>
          <p:cNvSpPr>
            <a:spLocks noGrp="1"/>
          </p:cNvSpPr>
          <p:nvPr>
            <p:ph type="title"/>
          </p:nvPr>
        </p:nvSpPr>
        <p:spPr>
          <a:xfrm>
            <a:off x="6803409" y="136525"/>
            <a:ext cx="4156512" cy="1708244"/>
          </a:xfrm>
        </p:spPr>
        <p:txBody>
          <a:bodyPr anchor="ctr">
            <a:normAutofit/>
          </a:bodyPr>
          <a:lstStyle/>
          <a:p>
            <a:r>
              <a:rPr lang="af-ZA" sz="3600" dirty="0"/>
              <a:t>Basic information</a:t>
            </a:r>
            <a:endParaRPr lang="en-DE" sz="3600" dirty="0"/>
          </a:p>
        </p:txBody>
      </p:sp>
      <p:pic>
        <p:nvPicPr>
          <p:cNvPr id="12" name="Picture 11" descr="A group of people posing for a photo&#10;&#10;Description automatically generated">
            <a:extLst>
              <a:ext uri="{FF2B5EF4-FFF2-40B4-BE49-F238E27FC236}">
                <a16:creationId xmlns:a16="http://schemas.microsoft.com/office/drawing/2014/main" id="{F16B008A-ADB0-3B0B-EEC3-BD41AD5984EF}"/>
              </a:ext>
            </a:extLst>
          </p:cNvPr>
          <p:cNvPicPr>
            <a:picLocks noChangeAspect="1"/>
          </p:cNvPicPr>
          <p:nvPr/>
        </p:nvPicPr>
        <p:blipFill rotWithShape="1">
          <a:blip r:embed="rId2">
            <a:extLst>
              <a:ext uri="{28A0092B-C50C-407E-A947-70E740481C1C}">
                <a14:useLocalDpi xmlns:a14="http://schemas.microsoft.com/office/drawing/2010/main" val="0"/>
              </a:ext>
            </a:extLst>
          </a:blip>
          <a:srcRect l="15907" r="24759" b="-2"/>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3EA879B3-78C8-B153-953B-D48770982213}"/>
              </a:ext>
            </a:extLst>
          </p:cNvPr>
          <p:cNvSpPr>
            <a:spLocks noGrp="1"/>
          </p:cNvSpPr>
          <p:nvPr>
            <p:ph idx="1"/>
          </p:nvPr>
        </p:nvSpPr>
        <p:spPr>
          <a:xfrm>
            <a:off x="6803409" y="2032923"/>
            <a:ext cx="4156512" cy="3769835"/>
          </a:xfrm>
        </p:spPr>
        <p:txBody>
          <a:bodyPr anchor="ctr">
            <a:noAutofit/>
          </a:bodyPr>
          <a:lstStyle/>
          <a:p>
            <a:r>
              <a:rPr lang="en-GB" sz="2000" dirty="0">
                <a:latin typeface="Times New Roman" panose="02020603050405020304" pitchFamily="18" charset="0"/>
                <a:ea typeface="Calibri" panose="020F0502020204030204" pitchFamily="34" charset="0"/>
              </a:rPr>
              <a:t>This work is based on a corpus of narratives (~35 minutes) and elicitations collected from 2019 to 2023
Examples from narratives are labelled (</a:t>
            </a:r>
            <a:r>
              <a:rPr lang="en-GB" sz="2000" dirty="0" err="1">
                <a:latin typeface="Times New Roman" panose="02020603050405020304" pitchFamily="18" charset="0"/>
                <a:ea typeface="Calibri" panose="020F0502020204030204" pitchFamily="34" charset="0"/>
              </a:rPr>
              <a:t>tx</a:t>
            </a:r>
            <a:r>
              <a:rPr lang="en-GB" sz="2000" dirty="0">
                <a:latin typeface="Times New Roman" panose="02020603050405020304" pitchFamily="18" charset="0"/>
                <a:ea typeface="Calibri" panose="020F0502020204030204" pitchFamily="34" charset="0"/>
              </a:rPr>
              <a:t>)
Elicited examples are unmarked
Examples without tonal marks require additional validation
Data was collected from four language consultants: </a:t>
            </a:r>
            <a:r>
              <a:rPr lang="en-GB" sz="2000" dirty="0" err="1">
                <a:latin typeface="Times New Roman" panose="02020603050405020304" pitchFamily="18" charset="0"/>
                <a:ea typeface="Calibri" panose="020F0502020204030204" pitchFamily="34" charset="0"/>
              </a:rPr>
              <a:t>Soualio</a:t>
            </a:r>
            <a:r>
              <a:rPr lang="en-GB" sz="2000" dirty="0">
                <a:latin typeface="Times New Roman" panose="02020603050405020304" pitchFamily="18" charset="0"/>
                <a:ea typeface="Calibri" panose="020F0502020204030204" pitchFamily="34" charset="0"/>
              </a:rPr>
              <a:t> Ouattara, Ali </a:t>
            </a:r>
            <a:r>
              <a:rPr lang="en-GB" sz="2000" dirty="0" err="1">
                <a:latin typeface="Times New Roman" panose="02020603050405020304" pitchFamily="18" charset="0"/>
                <a:ea typeface="Calibri" panose="020F0502020204030204" pitchFamily="34" charset="0"/>
              </a:rPr>
              <a:t>Issuf</a:t>
            </a:r>
            <a:r>
              <a:rPr lang="en-GB" sz="2000" dirty="0">
                <a:latin typeface="Times New Roman" panose="02020603050405020304" pitchFamily="18" charset="0"/>
                <a:ea typeface="Calibri" panose="020F0502020204030204" pitchFamily="34" charset="0"/>
              </a:rPr>
              <a:t>, Ali Amara and </a:t>
            </a:r>
            <a:r>
              <a:rPr lang="en-GB" sz="2000" dirty="0" err="1">
                <a:latin typeface="Times New Roman" panose="02020603050405020304" pitchFamily="18" charset="0"/>
                <a:ea typeface="Calibri" panose="020F0502020204030204" pitchFamily="34" charset="0"/>
              </a:rPr>
              <a:t>Kuadjo</a:t>
            </a:r>
            <a:r>
              <a:rPr lang="en-GB" sz="2000" dirty="0">
                <a:latin typeface="Times New Roman" panose="02020603050405020304" pitchFamily="18" charset="0"/>
                <a:ea typeface="Calibri" panose="020F0502020204030204" pitchFamily="34" charset="0"/>
              </a:rPr>
              <a:t> Yacouba
All consultants speak not only </a:t>
            </a:r>
            <a:r>
              <a:rPr lang="en-GB" sz="2000" dirty="0" err="1">
                <a:latin typeface="Times New Roman" panose="02020603050405020304" pitchFamily="18" charset="0"/>
                <a:ea typeface="Calibri" panose="020F0502020204030204" pitchFamily="34" charset="0"/>
              </a:rPr>
              <a:t>Ngen</a:t>
            </a:r>
            <a:r>
              <a:rPr lang="en-GB" sz="2000" dirty="0">
                <a:latin typeface="Times New Roman" panose="02020603050405020304" pitchFamily="18" charset="0"/>
                <a:ea typeface="Calibri" panose="020F0502020204030204" pitchFamily="34" charset="0"/>
              </a:rPr>
              <a:t>, but also Jula and Baule</a:t>
            </a:r>
          </a:p>
        </p:txBody>
      </p:sp>
      <p:sp>
        <p:nvSpPr>
          <p:cNvPr id="4" name="Slide Number Placeholder 3">
            <a:extLst>
              <a:ext uri="{FF2B5EF4-FFF2-40B4-BE49-F238E27FC236}">
                <a16:creationId xmlns:a16="http://schemas.microsoft.com/office/drawing/2014/main" id="{691BA839-5203-AD5C-3F77-1378B007233B}"/>
              </a:ext>
            </a:extLst>
          </p:cNvPr>
          <p:cNvSpPr>
            <a:spLocks noGrp="1"/>
          </p:cNvSpPr>
          <p:nvPr>
            <p:ph type="sldNum" sz="quarter" idx="12"/>
          </p:nvPr>
        </p:nvSpPr>
        <p:spPr>
          <a:xfrm>
            <a:off x="10657268" y="6356350"/>
            <a:ext cx="1275652" cy="365125"/>
          </a:xfrm>
        </p:spPr>
        <p:txBody>
          <a:bodyPr>
            <a:normAutofit/>
          </a:bodyPr>
          <a:lstStyle/>
          <a:p>
            <a:pPr>
              <a:spcAft>
                <a:spcPts val="600"/>
              </a:spcAft>
            </a:pPr>
            <a:fld id="{10CB4A6C-D9C5-4190-908F-EBA210F45D1A}" type="slidenum">
              <a:rPr lang="en-DE">
                <a:solidFill>
                  <a:schemeClr val="tx1"/>
                </a:solidFill>
              </a:rPr>
              <a:pPr>
                <a:spcAft>
                  <a:spcPts val="600"/>
                </a:spcAft>
              </a:pPr>
              <a:t>8</a:t>
            </a:fld>
            <a:endParaRPr lang="en-DE">
              <a:solidFill>
                <a:schemeClr val="tx1"/>
              </a:solidFill>
            </a:endParaRPr>
          </a:p>
        </p:txBody>
      </p:sp>
    </p:spTree>
    <p:extLst>
      <p:ext uri="{BB962C8B-B14F-4D97-AF65-F5344CB8AC3E}">
        <p14:creationId xmlns:p14="http://schemas.microsoft.com/office/powerpoint/2010/main" val="36113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0066-D8D4-3B17-245B-55C135DC19DC}"/>
              </a:ext>
            </a:extLst>
          </p:cNvPr>
          <p:cNvSpPr>
            <a:spLocks noGrp="1"/>
          </p:cNvSpPr>
          <p:nvPr>
            <p:ph type="title"/>
          </p:nvPr>
        </p:nvSpPr>
        <p:spPr/>
        <p:txBody>
          <a:bodyPr>
            <a:normAutofit/>
          </a:bodyPr>
          <a:lstStyle/>
          <a:p>
            <a:r>
              <a:rPr lang="af-ZA" sz="2800" dirty="0"/>
              <a:t>Locative postpositions</a:t>
            </a:r>
            <a:endParaRPr lang="en-DE" sz="2800" dirty="0"/>
          </a:p>
        </p:txBody>
      </p:sp>
      <p:pic>
        <p:nvPicPr>
          <p:cNvPr id="4" name="Рисунок 5" descr="A diagram of a cube with numbers and a circle&#10;&#10;Description automatically generated with medium confidence">
            <a:extLst>
              <a:ext uri="{FF2B5EF4-FFF2-40B4-BE49-F238E27FC236}">
                <a16:creationId xmlns:a16="http://schemas.microsoft.com/office/drawing/2014/main" id="{5C6FE6F2-9450-2C47-8DC8-FDB667E7A015}"/>
              </a:ext>
            </a:extLst>
          </p:cNvPr>
          <p:cNvPicPr>
            <a:picLocks noGrp="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291585" y="1418493"/>
            <a:ext cx="7108086" cy="4351338"/>
          </a:xfrm>
          <a:prstGeom prst="rect">
            <a:avLst/>
          </a:prstGeom>
          <a:noFill/>
          <a:ln>
            <a:noFill/>
            <a:prstDash/>
          </a:ln>
        </p:spPr>
      </p:pic>
      <p:sp>
        <p:nvSpPr>
          <p:cNvPr id="5" name="Slide Number Placeholder 4">
            <a:extLst>
              <a:ext uri="{FF2B5EF4-FFF2-40B4-BE49-F238E27FC236}">
                <a16:creationId xmlns:a16="http://schemas.microsoft.com/office/drawing/2014/main" id="{6D044D85-847A-47CB-5CEA-B6465C04AC5D}"/>
              </a:ext>
            </a:extLst>
          </p:cNvPr>
          <p:cNvSpPr>
            <a:spLocks noGrp="1"/>
          </p:cNvSpPr>
          <p:nvPr>
            <p:ph type="sldNum" sz="quarter" idx="12"/>
          </p:nvPr>
        </p:nvSpPr>
        <p:spPr/>
        <p:txBody>
          <a:bodyPr/>
          <a:lstStyle/>
          <a:p>
            <a:fld id="{10CB4A6C-D9C5-4190-908F-EBA210F45D1A}" type="slidenum">
              <a:rPr lang="en-DE" smtClean="0"/>
              <a:t>9</a:t>
            </a:fld>
            <a:endParaRPr lang="en-DE"/>
          </a:p>
        </p:txBody>
      </p:sp>
      <p:sp>
        <p:nvSpPr>
          <p:cNvPr id="7" name="TextBox 6">
            <a:extLst>
              <a:ext uri="{FF2B5EF4-FFF2-40B4-BE49-F238E27FC236}">
                <a16:creationId xmlns:a16="http://schemas.microsoft.com/office/drawing/2014/main" id="{F8AD53D4-D335-9C18-74FF-54548360C15A}"/>
              </a:ext>
            </a:extLst>
          </p:cNvPr>
          <p:cNvSpPr txBox="1"/>
          <p:nvPr/>
        </p:nvSpPr>
        <p:spPr>
          <a:xfrm>
            <a:off x="865413" y="5769831"/>
            <a:ext cx="9960429" cy="369332"/>
          </a:xfrm>
          <a:prstGeom prst="rect">
            <a:avLst/>
          </a:prstGeom>
          <a:noFill/>
        </p:spPr>
        <p:txBody>
          <a:bodyPr wrap="square">
            <a:spAutoFit/>
          </a:bodyPr>
          <a:lstStyle/>
          <a:p>
            <a:r>
              <a:rPr lang="af-ZA" sz="1800" dirty="0">
                <a:effectLst/>
                <a:latin typeface="Times New Roman" panose="02020603050405020304" pitchFamily="18" charset="0"/>
                <a:ea typeface="Calibri" panose="020F0502020204030204" pitchFamily="34" charset="0"/>
              </a:rPr>
              <a:t>Pic</a:t>
            </a:r>
            <a:r>
              <a:rPr lang="ru-RU" sz="1800" dirty="0">
                <a:effectLst/>
                <a:latin typeface="Times New Roman" panose="02020603050405020304" pitchFamily="18" charset="0"/>
                <a:ea typeface="Calibri" panose="020F0502020204030204" pitchFamily="34" charset="0"/>
              </a:rPr>
              <a:t>. 1. </a:t>
            </a:r>
            <a:r>
              <a:rPr lang="en-GB" dirty="0">
                <a:latin typeface="Times New Roman" panose="02020603050405020304" pitchFamily="18" charset="0"/>
                <a:ea typeface="Calibri" panose="020F0502020204030204" pitchFamily="34" charset="0"/>
              </a:rPr>
              <a:t>Schematic representation of the main possible localizations.</a:t>
            </a:r>
            <a:r>
              <a:rPr lang="ru-RU" dirty="0">
                <a:latin typeface="Times New Roman" panose="02020603050405020304" pitchFamily="18" charset="0"/>
                <a:ea typeface="Calibri" panose="020F0502020204030204" pitchFamily="34" charset="0"/>
              </a:rPr>
              <a:t> </a:t>
            </a:r>
            <a:r>
              <a:rPr lang="af-ZA" dirty="0">
                <a:latin typeface="Times New Roman" panose="02020603050405020304" pitchFamily="18" charset="0"/>
                <a:ea typeface="Calibri" panose="020F0502020204030204" pitchFamily="34" charset="0"/>
              </a:rPr>
              <a:t>(Melchuk</a:t>
            </a:r>
            <a:r>
              <a:rPr lang="en-DE" sz="1800" dirty="0">
                <a:effectLst/>
                <a:latin typeface="Times New Roman" panose="02020603050405020304" pitchFamily="18" charset="0"/>
                <a:ea typeface="Calibri" panose="020F0502020204030204" pitchFamily="34" charset="0"/>
              </a:rPr>
              <a:t> 2004: 53</a:t>
            </a:r>
            <a:r>
              <a:rPr lang="af-ZA" dirty="0">
                <a:latin typeface="Times New Roman" panose="02020603050405020304" pitchFamily="18" charset="0"/>
                <a:ea typeface="Calibri" panose="020F0502020204030204" pitchFamily="34" charset="0"/>
              </a:rPr>
              <a:t>)</a:t>
            </a:r>
            <a:r>
              <a:rPr lang="en-DE" sz="1800" dirty="0">
                <a:effectLst/>
                <a:latin typeface="Times New Roman" panose="02020603050405020304" pitchFamily="18" charset="0"/>
                <a:ea typeface="Calibri" panose="020F0502020204030204" pitchFamily="34" charset="0"/>
              </a:rPr>
              <a:t>.</a:t>
            </a:r>
            <a:endParaRPr lang="en-DE" dirty="0"/>
          </a:p>
        </p:txBody>
      </p:sp>
    </p:spTree>
    <p:extLst>
      <p:ext uri="{BB962C8B-B14F-4D97-AF65-F5344CB8AC3E}">
        <p14:creationId xmlns:p14="http://schemas.microsoft.com/office/powerpoint/2010/main" val="12671148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3.6|7.9|10.2"/>
</p:tagLst>
</file>

<file path=ppt/tags/tag2.xml><?xml version="1.0" encoding="utf-8"?>
<p:tagLst xmlns:a="http://schemas.openxmlformats.org/drawingml/2006/main" xmlns:r="http://schemas.openxmlformats.org/officeDocument/2006/relationships" xmlns:p="http://schemas.openxmlformats.org/presentationml/2006/main">
  <p:tag name="TIMING" val="|33.6|7.9|10.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2303</Words>
  <Application>Microsoft Office PowerPoint</Application>
  <PresentationFormat>Widescreen</PresentationFormat>
  <Paragraphs>679</Paragraphs>
  <Slides>36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Georgia</vt:lpstr>
      <vt:lpstr>Symbol</vt:lpstr>
      <vt:lpstr>Times New Roman</vt:lpstr>
      <vt:lpstr>Verdana</vt:lpstr>
      <vt:lpstr>Office Theme</vt:lpstr>
      <vt:lpstr>Location in Ngen</vt:lpstr>
      <vt:lpstr>Outline</vt:lpstr>
      <vt:lpstr>PowerPoint Presentation</vt:lpstr>
      <vt:lpstr>PowerPoint Presentation</vt:lpstr>
      <vt:lpstr>PowerPoint Presentation</vt:lpstr>
      <vt:lpstr>Main typological characteristics</vt:lpstr>
      <vt:lpstr>Allative/Ablative/Locative</vt:lpstr>
      <vt:lpstr>Basic information</vt:lpstr>
      <vt:lpstr>Locative postpositions</vt:lpstr>
      <vt:lpstr>Localisation 1 An object is located inside of another object, a container, that is perhaps open or abstract.</vt:lpstr>
      <vt:lpstr>Localisation 2 An object is located on the surface of another object.</vt:lpstr>
      <vt:lpstr>Localisation 3 An object is located underneath another object.</vt:lpstr>
      <vt:lpstr>Localisation 4 An object is placed in front of another object.</vt:lpstr>
      <vt:lpstr>Localisation 5 An object is located behind another object.</vt:lpstr>
      <vt:lpstr>Localisation 6 An object is located on the side surface of another object.</vt:lpstr>
      <vt:lpstr>Localisation 7 An object is located next to another object, but does not touch it.</vt:lpstr>
      <vt:lpstr>Localisation 8 An object is placed around an object.</vt:lpstr>
      <vt:lpstr>Localisation 9 The object is located between two objects.</vt:lpstr>
      <vt:lpstr>Locative nouns</vt:lpstr>
      <vt:lpstr>Locative nouns</vt:lpstr>
      <vt:lpstr>Locative nouns</vt:lpstr>
      <vt:lpstr>Locative nouns</vt:lpstr>
      <vt:lpstr>Locative nouns</vt:lpstr>
      <vt:lpstr>Locative nouns</vt:lpstr>
      <vt:lpstr>Deictic adverbs</vt:lpstr>
      <vt:lpstr>Deictic adverbs</vt:lpstr>
      <vt:lpstr>Adverbal contexts</vt:lpstr>
      <vt:lpstr>Deictic adverbs</vt:lpstr>
      <vt:lpstr>Nominal contexts</vt:lpstr>
      <vt:lpstr>Genetive constructions in Ngen</vt:lpstr>
      <vt:lpstr>Question 1</vt:lpstr>
      <vt:lpstr>Question 2</vt:lpstr>
      <vt:lpstr>Question 3</vt:lpstr>
      <vt:lpstr>Results</vt:lpstr>
      <vt:lpstr>À mìlì</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Послелоги языка нген: краткий обзор</dc:title>
  <dc:creator>Lelikova Tatiana</dc:creator>
  <cp:lastModifiedBy>Korol Tatiana</cp:lastModifiedBy>
  <cp:revision>5</cp:revision>
  <dcterms:created xsi:type="dcterms:W3CDTF">2024-02-13T08:38:32Z</dcterms:created>
  <dcterms:modified xsi:type="dcterms:W3CDTF">2024-05-07T12:12:51Z</dcterms:modified>
</cp:coreProperties>
</file>